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8.jpg" ContentType="image/jpg"/>
  <Override PartName="/ppt/media/image39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  <p:sldMasterId id="2147483719" r:id="rId3"/>
    <p:sldMasterId id="2147483748" r:id="rId4"/>
  </p:sldMasterIdLst>
  <p:notesMasterIdLst>
    <p:notesMasterId r:id="rId16"/>
  </p:notesMasterIdLst>
  <p:sldIdLst>
    <p:sldId id="256" r:id="rId5"/>
    <p:sldId id="257" r:id="rId6"/>
    <p:sldId id="258" r:id="rId7"/>
    <p:sldId id="260" r:id="rId8"/>
    <p:sldId id="261" r:id="rId9"/>
    <p:sldId id="262" r:id="rId10"/>
    <p:sldId id="268" r:id="rId11"/>
    <p:sldId id="269" r:id="rId12"/>
    <p:sldId id="263" r:id="rId13"/>
    <p:sldId id="264" r:id="rId14"/>
    <p:sldId id="265" r:id="rId15"/>
  </p:sldIdLst>
  <p:sldSz cx="20104100" cy="11309350"/>
  <p:notesSz cx="9872663" cy="679767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Ina4LXYNQpFTbARZ40YamMkyM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%20condivisi\Randstad%20Research%20-%20Team%20Drive\2021\ACCIAIO\Nuova%20cartella\Risultati_22%20marz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28583725767813E-2"/>
          <c:y val="3.2918074019702891E-2"/>
          <c:w val="0.93138945804851758"/>
          <c:h val="0.750506012351891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Italia!$B$7</c:f>
              <c:strCache>
                <c:ptCount val="1"/>
                <c:pt idx="0">
                  <c:v>Meno di un mese</c:v>
                </c:pt>
              </c:strCache>
            </c:strRef>
          </c:tx>
          <c:spPr>
            <a:solidFill>
              <a:srgbClr val="3B95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Italia!$C$6:$M$6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Italia!$C$7:$M$7</c:f>
              <c:numCache>
                <c:formatCode>_(* #,##0.00_);_(* \(#,##0.00\);_(* "-"??_);_(@_)</c:formatCode>
                <c:ptCount val="11"/>
                <c:pt idx="0">
                  <c:v>6.93655455040569</c:v>
                </c:pt>
                <c:pt idx="1">
                  <c:v>6.3986870773801598</c:v>
                </c:pt>
                <c:pt idx="2">
                  <c:v>5.2536559128568499</c:v>
                </c:pt>
                <c:pt idx="3">
                  <c:v>4.7513244293114596</c:v>
                </c:pt>
                <c:pt idx="4">
                  <c:v>4.3534726835369497</c:v>
                </c:pt>
                <c:pt idx="5">
                  <c:v>5.5911758975616701</c:v>
                </c:pt>
                <c:pt idx="6">
                  <c:v>6.2544815555175104</c:v>
                </c:pt>
                <c:pt idx="7">
                  <c:v>5.9876985935153</c:v>
                </c:pt>
                <c:pt idx="8">
                  <c:v>5.6921791861606197</c:v>
                </c:pt>
                <c:pt idx="9">
                  <c:v>6.0000399322171303</c:v>
                </c:pt>
                <c:pt idx="10">
                  <c:v>7.03412310087477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C-4C2D-9B80-F465DD6D6FE3}"/>
            </c:ext>
          </c:extLst>
        </c:ser>
        <c:ser>
          <c:idx val="1"/>
          <c:order val="1"/>
          <c:tx>
            <c:strRef>
              <c:f>Italia!$B$8</c:f>
              <c:strCache>
                <c:ptCount val="1"/>
                <c:pt idx="0">
                  <c:v>Da 1 a 3 mesi</c:v>
                </c:pt>
              </c:strCache>
            </c:strRef>
          </c:tx>
          <c:spPr>
            <a:solidFill>
              <a:srgbClr val="4FB3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Italia!$C$6:$M$6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Italia!$C$8:$M$8</c:f>
              <c:numCache>
                <c:formatCode>_(* #,##0.00_);_(* \(#,##0.00\);_(* "-"??_);_(@_)</c:formatCode>
                <c:ptCount val="11"/>
                <c:pt idx="0">
                  <c:v>13.1861033744156</c:v>
                </c:pt>
                <c:pt idx="1">
                  <c:v>11.5536182059815</c:v>
                </c:pt>
                <c:pt idx="2">
                  <c:v>11.8402590268484</c:v>
                </c:pt>
                <c:pt idx="3">
                  <c:v>10.818784956259099</c:v>
                </c:pt>
                <c:pt idx="4">
                  <c:v>9.9706767350273307</c:v>
                </c:pt>
                <c:pt idx="5">
                  <c:v>10.301949578600199</c:v>
                </c:pt>
                <c:pt idx="6">
                  <c:v>10.8357127703736</c:v>
                </c:pt>
                <c:pt idx="7">
                  <c:v>10.8506913347906</c:v>
                </c:pt>
                <c:pt idx="8">
                  <c:v>10.651716336751999</c:v>
                </c:pt>
                <c:pt idx="9">
                  <c:v>11.458689009432</c:v>
                </c:pt>
                <c:pt idx="10">
                  <c:v>11.656078256749201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C-4C2D-9B80-F465DD6D6FE3}"/>
            </c:ext>
          </c:extLst>
        </c:ser>
        <c:ser>
          <c:idx val="2"/>
          <c:order val="2"/>
          <c:tx>
            <c:strRef>
              <c:f>Italia!$B$9</c:f>
              <c:strCache>
                <c:ptCount val="1"/>
                <c:pt idx="0">
                  <c:v>Da 3 a 6 mesi</c:v>
                </c:pt>
              </c:strCache>
            </c:strRef>
          </c:tx>
          <c:spPr>
            <a:solidFill>
              <a:srgbClr val="F6B1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Italia!$C$6:$M$6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Italia!$C$9:$M$9</c:f>
              <c:numCache>
                <c:formatCode>_(* #,##0.00_);_(* \(#,##0.00\);_(* "-"??_);_(@_)</c:formatCode>
                <c:ptCount val="11"/>
                <c:pt idx="0">
                  <c:v>15.3118971970089</c:v>
                </c:pt>
                <c:pt idx="1">
                  <c:v>15.0890366893312</c:v>
                </c:pt>
                <c:pt idx="2">
                  <c:v>14.1888752134581</c:v>
                </c:pt>
                <c:pt idx="3">
                  <c:v>13.0410062579705</c:v>
                </c:pt>
                <c:pt idx="4">
                  <c:v>11.917350258201401</c:v>
                </c:pt>
                <c:pt idx="5">
                  <c:v>11.9182826007637</c:v>
                </c:pt>
                <c:pt idx="6">
                  <c:v>11.917533164884899</c:v>
                </c:pt>
                <c:pt idx="7">
                  <c:v>11.784024550428899</c:v>
                </c:pt>
                <c:pt idx="8">
                  <c:v>12.053471671459199</c:v>
                </c:pt>
                <c:pt idx="9">
                  <c:v>12.309589617710801</c:v>
                </c:pt>
                <c:pt idx="10">
                  <c:v>13.890438790039701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C-4C2D-9B80-F465DD6D6FE3}"/>
            </c:ext>
          </c:extLst>
        </c:ser>
        <c:ser>
          <c:idx val="3"/>
          <c:order val="3"/>
          <c:tx>
            <c:strRef>
              <c:f>Italia!$B$10</c:f>
              <c:strCache>
                <c:ptCount val="1"/>
                <c:pt idx="0">
                  <c:v>Da 6 mesi a 1 anno</c:v>
                </c:pt>
              </c:strCache>
            </c:strRef>
          </c:tx>
          <c:spPr>
            <a:solidFill>
              <a:srgbClr val="70F7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Italia!$C$6:$M$6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Italia!$C$10:$M$10</c:f>
              <c:numCache>
                <c:formatCode>_(* #,##0.00_);_(* \(#,##0.00\);_(* "-"??_);_(@_)</c:formatCode>
                <c:ptCount val="11"/>
                <c:pt idx="0">
                  <c:v>16.095597879719499</c:v>
                </c:pt>
                <c:pt idx="1">
                  <c:v>14.986821037521</c:v>
                </c:pt>
                <c:pt idx="2">
                  <c:v>15.5574902145538</c:v>
                </c:pt>
                <c:pt idx="3">
                  <c:v>14.451373200246101</c:v>
                </c:pt>
                <c:pt idx="4">
                  <c:v>12.359616674347899</c:v>
                </c:pt>
                <c:pt idx="5">
                  <c:v>13.2636690723795</c:v>
                </c:pt>
                <c:pt idx="6">
                  <c:v>12.670628161628301</c:v>
                </c:pt>
                <c:pt idx="7">
                  <c:v>12.5982969552166</c:v>
                </c:pt>
                <c:pt idx="8">
                  <c:v>12.569714643622699</c:v>
                </c:pt>
                <c:pt idx="9">
                  <c:v>13.207738144207701</c:v>
                </c:pt>
                <c:pt idx="10">
                  <c:v>15.0218901344844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3C-4C2D-9B80-F465DD6D6FE3}"/>
            </c:ext>
          </c:extLst>
        </c:ser>
        <c:ser>
          <c:idx val="4"/>
          <c:order val="4"/>
          <c:tx>
            <c:strRef>
              <c:f>Italia!$B$11</c:f>
              <c:strCache>
                <c:ptCount val="1"/>
                <c:pt idx="0">
                  <c:v>Più di 1 anno</c:v>
                </c:pt>
              </c:strCache>
            </c:strRef>
          </c:tx>
          <c:spPr>
            <a:solidFill>
              <a:srgbClr val="326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Italia!$C$6:$M$6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Italia!$C$11:$M$11</c:f>
              <c:numCache>
                <c:formatCode>_(* #,##0.00_);_(* \(#,##0.00\);_(* "-"??_);_(@_)</c:formatCode>
                <c:ptCount val="11"/>
                <c:pt idx="0">
                  <c:v>48.469846998450201</c:v>
                </c:pt>
                <c:pt idx="1">
                  <c:v>51.971836989786198</c:v>
                </c:pt>
                <c:pt idx="2">
                  <c:v>53.159719632282801</c:v>
                </c:pt>
                <c:pt idx="3">
                  <c:v>56.9375111562128</c:v>
                </c:pt>
                <c:pt idx="4">
                  <c:v>61.398883648886503</c:v>
                </c:pt>
                <c:pt idx="5">
                  <c:v>58.924922850694998</c:v>
                </c:pt>
                <c:pt idx="6">
                  <c:v>58.321644347595701</c:v>
                </c:pt>
                <c:pt idx="7">
                  <c:v>58.779288566048599</c:v>
                </c:pt>
                <c:pt idx="8">
                  <c:v>59.032918162005402</c:v>
                </c:pt>
                <c:pt idx="9">
                  <c:v>57.0239432964323</c:v>
                </c:pt>
                <c:pt idx="10">
                  <c:v>52.397469717851898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C-4C2D-9B80-F465DD6D6F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214330880"/>
        <c:axId val="214393984"/>
      </c:barChart>
      <c:catAx>
        <c:axId val="2143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it-IT"/>
          </a:p>
        </c:txPr>
        <c:crossAx val="214393984"/>
        <c:crosses val="autoZero"/>
        <c:auto val="1"/>
        <c:lblAlgn val="ctr"/>
        <c:lblOffset val="100"/>
        <c:noMultiLvlLbl val="0"/>
      </c:catAx>
      <c:valAx>
        <c:axId val="2143939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rgbClr val="E74536">
                  <a:alpha val="0"/>
                </a:srgb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it-IT"/>
          </a:p>
        </c:txPr>
        <c:crossAx val="214330880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  <a:latin typeface="+mj-lt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292864956984566"/>
          <c:y val="0.21513472225709945"/>
          <c:w val="0.42900195025528465"/>
          <c:h val="0.630362761306589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6A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E9-4A84-9336-CF2C3E4A8120}"/>
              </c:ext>
            </c:extLst>
          </c:dPt>
          <c:dPt>
            <c:idx val="1"/>
            <c:invertIfNegative val="0"/>
            <c:bubble3D val="0"/>
            <c:spPr>
              <a:solidFill>
                <a:srgbClr val="E745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E9-4A84-9336-CF2C3E4A8120}"/>
              </c:ext>
            </c:extLst>
          </c:dPt>
          <c:dPt>
            <c:idx val="2"/>
            <c:invertIfNegative val="0"/>
            <c:bubble3D val="0"/>
            <c:spPr>
              <a:solidFill>
                <a:srgbClr val="031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E9-4A84-9336-CF2C3E4A8120}"/>
              </c:ext>
            </c:extLst>
          </c:dPt>
          <c:dPt>
            <c:idx val="3"/>
            <c:invertIfNegative val="0"/>
            <c:bubble3D val="0"/>
            <c:spPr>
              <a:solidFill>
                <a:srgbClr val="031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E9-4A84-9336-CF2C3E4A8120}"/>
              </c:ext>
            </c:extLst>
          </c:dPt>
          <c:dPt>
            <c:idx val="4"/>
            <c:invertIfNegative val="0"/>
            <c:bubble3D val="0"/>
            <c:spPr>
              <a:solidFill>
                <a:srgbClr val="031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E9-4A84-9336-CF2C3E4A8120}"/>
              </c:ext>
            </c:extLst>
          </c:dPt>
          <c:dPt>
            <c:idx val="5"/>
            <c:invertIfNegative val="0"/>
            <c:bubble3D val="0"/>
            <c:spPr>
              <a:solidFill>
                <a:srgbClr val="031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E9-4A84-9336-CF2C3E4A8120}"/>
              </c:ext>
            </c:extLst>
          </c:dPt>
          <c:dPt>
            <c:idx val="6"/>
            <c:invertIfNegative val="0"/>
            <c:bubble3D val="0"/>
            <c:spPr>
              <a:solidFill>
                <a:srgbClr val="031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6E9-4A84-9336-CF2C3E4A8120}"/>
              </c:ext>
            </c:extLst>
          </c:dPt>
          <c:dPt>
            <c:idx val="7"/>
            <c:invertIfNegative val="0"/>
            <c:bubble3D val="0"/>
            <c:spPr>
              <a:solidFill>
                <a:srgbClr val="3B95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6E9-4A84-9336-CF2C3E4A81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tabelle!$B$79:$B$86</c:f>
              <c:strCache>
                <c:ptCount val="8"/>
                <c:pt idx="0">
                  <c:v>Sono sovra qualificati</c:v>
                </c:pt>
                <c:pt idx="1">
                  <c:v>Sono sotto qualificati da un punto di vista tecnico/scientifico</c:v>
                </c:pt>
                <c:pt idx="2">
                  <c:v>Hanno scarse capacità di aggiornarsi ai cambiamenti tecnologici e/o normativi</c:v>
                </c:pt>
                <c:pt idx="3">
                  <c:v>Hanno difficoltà a valutare prontamente costi e benefici di determinate azioni</c:v>
                </c:pt>
                <c:pt idx="4">
                  <c:v>Hanno limitate attitudini relazionali, di negoziazione, capacità di risolvere situazioni difficili</c:v>
                </c:pt>
                <c:pt idx="5">
                  <c:v>Hanno scarse capacità di ascolto e di percezione degli obiettivi</c:v>
                </c:pt>
                <c:pt idx="6">
                  <c:v>Non conoscono le lingue</c:v>
                </c:pt>
                <c:pt idx="7">
                  <c:v>Hanno bassa dimestichezza informatica</c:v>
                </c:pt>
              </c:strCache>
            </c:strRef>
          </c:cat>
          <c:val>
            <c:numRef>
              <c:f>tabelle!$D$79:$D$86</c:f>
              <c:numCache>
                <c:formatCode>0%</c:formatCode>
                <c:ptCount val="8"/>
                <c:pt idx="0">
                  <c:v>0.1111111111111111</c:v>
                </c:pt>
                <c:pt idx="1">
                  <c:v>0.44444444444444442</c:v>
                </c:pt>
                <c:pt idx="2">
                  <c:v>0.3888888888888889</c:v>
                </c:pt>
                <c:pt idx="3">
                  <c:v>0.33333333333333331</c:v>
                </c:pt>
                <c:pt idx="4">
                  <c:v>0.5</c:v>
                </c:pt>
                <c:pt idx="5">
                  <c:v>0.33333333333333331</c:v>
                </c:pt>
                <c:pt idx="6">
                  <c:v>0.3888888888888889</c:v>
                </c:pt>
                <c:pt idx="7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E9-4A84-9336-CF2C3E4A8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214644224"/>
        <c:axId val="185885248"/>
      </c:barChart>
      <c:catAx>
        <c:axId val="214644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885248"/>
        <c:crosses val="autoZero"/>
        <c:auto val="1"/>
        <c:lblAlgn val="ctr"/>
        <c:lblOffset val="100"/>
        <c:noMultiLvlLbl val="0"/>
      </c:catAx>
      <c:valAx>
        <c:axId val="18588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6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0.21393</cdr:y>
    </cdr:from>
    <cdr:to>
      <cdr:x>0.55751</cdr:x>
      <cdr:y>1</cdr:y>
    </cdr:to>
    <cdr:sp macro="" textlink="">
      <cdr:nvSpPr>
        <cdr:cNvPr id="2" name="Google Shape;9233;p4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1388624"/>
          <a:ext cx="10427789" cy="5102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201008" tIns="100477" rIns="201008" bIns="100477" anchor="t" anchorCtr="0">
          <a:no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>
            <a:buClr>
              <a:schemeClr val="dk1"/>
            </a:buClr>
            <a:buSzPts val="2600"/>
          </a:pPr>
          <a:r>
            <a:rPr lang="it-IT" sz="2600" dirty="0">
              <a:solidFill>
                <a:schemeClr val="dk1"/>
              </a:solidFill>
            </a:rPr>
            <a:t>Hanno bassa dimestichezza informatica</a:t>
          </a:r>
        </a:p>
        <a:p xmlns:a="http://schemas.openxmlformats.org/drawingml/2006/main">
          <a:pPr>
            <a:buClr>
              <a:schemeClr val="dk1"/>
            </a:buClr>
            <a:buSzPts val="2600"/>
          </a:pPr>
          <a:r>
            <a:rPr lang="it-IT" sz="2600" dirty="0">
              <a:solidFill>
                <a:schemeClr val="dk1"/>
              </a:solidFill>
            </a:rPr>
            <a:t>Non conoscono le lingue</a:t>
          </a:r>
        </a:p>
        <a:p xmlns:a="http://schemas.openxmlformats.org/drawingml/2006/main">
          <a:pPr>
            <a:buClr>
              <a:schemeClr val="dk1"/>
            </a:buClr>
            <a:buSzPts val="2600"/>
          </a:pPr>
          <a:r>
            <a:rPr lang="it-IT" sz="2600" dirty="0">
              <a:solidFill>
                <a:schemeClr val="dk1"/>
              </a:solidFill>
            </a:rPr>
            <a:t>Hanno scarse capacità di ascolto e di percezione degli obiettivi</a:t>
          </a:r>
        </a:p>
        <a:p xmlns:a="http://schemas.openxmlformats.org/drawingml/2006/main">
          <a:pPr>
            <a:buClr>
              <a:schemeClr val="dk1"/>
            </a:buClr>
            <a:buSzPts val="2600"/>
          </a:pPr>
          <a:r>
            <a:rPr lang="it-IT" sz="2600" dirty="0">
              <a:solidFill>
                <a:schemeClr val="dk1"/>
              </a:solidFill>
            </a:rPr>
            <a:t>Hanno limitate attitudini relazionali, di negoziazione, capacità di risolvere situazioni difficili </a:t>
          </a:r>
        </a:p>
        <a:p xmlns:a="http://schemas.openxmlformats.org/drawingml/2006/main">
          <a:pPr>
            <a:buClr>
              <a:schemeClr val="dk1"/>
            </a:buClr>
            <a:buSzPts val="2600"/>
          </a:pPr>
          <a:r>
            <a:rPr lang="it-IT" sz="2600" dirty="0">
              <a:solidFill>
                <a:schemeClr val="dk1"/>
              </a:solidFill>
            </a:rPr>
            <a:t>Hanno difficoltà a valutare prontamente costi e benefici di determinate azioni</a:t>
          </a:r>
        </a:p>
        <a:p xmlns:a="http://schemas.openxmlformats.org/drawingml/2006/main">
          <a:pPr>
            <a:buClr>
              <a:schemeClr val="dk1"/>
            </a:buClr>
            <a:buSzPts val="2600"/>
          </a:pPr>
          <a:r>
            <a:rPr lang="it-IT" sz="2600" dirty="0">
              <a:solidFill>
                <a:schemeClr val="dk1"/>
              </a:solidFill>
            </a:rPr>
            <a:t>Hanno scarse capacità di aggiornarsi ai cambiamenti tecnologici e/o normativi</a:t>
          </a:r>
        </a:p>
        <a:p xmlns:a="http://schemas.openxmlformats.org/drawingml/2006/main">
          <a:pPr>
            <a:buClr>
              <a:schemeClr val="dk1"/>
            </a:buClr>
            <a:buSzPts val="2600"/>
          </a:pPr>
          <a:r>
            <a:rPr lang="it-IT" sz="2600" dirty="0">
              <a:solidFill>
                <a:schemeClr val="dk1"/>
              </a:solidFill>
            </a:rPr>
            <a:t>Sono sotto qualificati da un punto di vista tecnico scientifico</a:t>
          </a:r>
        </a:p>
        <a:p xmlns:a="http://schemas.openxmlformats.org/drawingml/2006/main">
          <a:pPr>
            <a:buClr>
              <a:schemeClr val="dk1"/>
            </a:buClr>
            <a:buSzPts val="2600"/>
          </a:pPr>
          <a:r>
            <a:rPr lang="it-IT" sz="2600" dirty="0">
              <a:solidFill>
                <a:schemeClr val="dk1"/>
              </a:solidFill>
            </a:rPr>
            <a:t>Sono sovra qualificati</a:t>
          </a:r>
        </a:p>
        <a:p xmlns:a="http://schemas.openxmlformats.org/drawingml/2006/main">
          <a:pPr>
            <a:buClr>
              <a:schemeClr val="dk1"/>
            </a:buClr>
            <a:buSzPts val="2600"/>
          </a:pPr>
          <a:endParaRPr lang="it-IT" sz="2800" dirty="0">
            <a:solidFill>
              <a:schemeClr val="accent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278362" cy="3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500" tIns="24250" rIns="48500" bIns="242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91963" y="0"/>
            <a:ext cx="4278362" cy="3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500" tIns="24250" rIns="48500" bIns="242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8775" y="850900"/>
            <a:ext cx="4075113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6955" y="3270976"/>
            <a:ext cx="7898754" cy="267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500" tIns="24250" rIns="48500" bIns="24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7028"/>
            <a:ext cx="4278362" cy="3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500" tIns="24250" rIns="48500" bIns="242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91963" y="6457028"/>
            <a:ext cx="4278362" cy="3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500" tIns="24250" rIns="48500" bIns="24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/>
              <a:t>‹N›</a:t>
            </a:fld>
            <a:endParaRPr sz="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" name="Google Shape;9742;p1:notes"/>
          <p:cNvSpPr txBox="1">
            <a:spLocks noGrp="1"/>
          </p:cNvSpPr>
          <p:nvPr>
            <p:ph type="body" idx="1"/>
          </p:nvPr>
        </p:nvSpPr>
        <p:spPr>
          <a:xfrm>
            <a:off x="986955" y="3270976"/>
            <a:ext cx="7898754" cy="2677467"/>
          </a:xfrm>
          <a:prstGeom prst="rect">
            <a:avLst/>
          </a:prstGeom>
        </p:spPr>
        <p:txBody>
          <a:bodyPr spcFirstLastPara="1" wrap="square" lIns="48500" tIns="24250" rIns="48500" bIns="24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3" name="Google Shape;97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5113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2" name="Google Shape;9752;g27be9c9156e_0_14227:notes"/>
          <p:cNvSpPr txBox="1">
            <a:spLocks noGrp="1"/>
          </p:cNvSpPr>
          <p:nvPr>
            <p:ph type="body" idx="1"/>
          </p:nvPr>
        </p:nvSpPr>
        <p:spPr>
          <a:xfrm>
            <a:off x="987265" y="3271381"/>
            <a:ext cx="7898100" cy="26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53" name="Google Shape;9753;g27be9c9156e_0_1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3" name="Google Shape;9763;g27be9c9156e_0_18942:notes"/>
          <p:cNvSpPr txBox="1">
            <a:spLocks noGrp="1"/>
          </p:cNvSpPr>
          <p:nvPr>
            <p:ph type="body" idx="1"/>
          </p:nvPr>
        </p:nvSpPr>
        <p:spPr>
          <a:xfrm>
            <a:off x="987265" y="3271381"/>
            <a:ext cx="7898100" cy="26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64" name="Google Shape;9764;g27be9c9156e_0_18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5" name="Google Shape;9795;g27be9c9156e_0_18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96" name="Google Shape;9796;g27be9c9156e_0_18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797" name="Google Shape;9797;g27be9c9156e_0_189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9" name="Google Shape;9819;g27be9c9156e_0_18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20" name="Google Shape;9820;g27be9c9156e_0_18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821" name="Google Shape;9821;g27be9c9156e_0_189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2" name="Google Shape;9852;g27be9c9156e_0_19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53" name="Google Shape;9853;g27be9c9156e_0_19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854" name="Google Shape;9854;g27be9c9156e_0_190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64" name="Google Shape;98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6" name="Google Shape;98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77" name="Google Shape;98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9" name="Google Shape;9889;g27be9c9156e_0_19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90" name="Google Shape;9890;g27be9c9156e_0_19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891" name="Google Shape;9891;g27be9c9156e_0_190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0104099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/>
          <p:nvPr/>
        </p:nvSpPr>
        <p:spPr>
          <a:xfrm>
            <a:off x="955657" y="8897725"/>
            <a:ext cx="1750060" cy="1455420"/>
          </a:xfrm>
          <a:custGeom>
            <a:avLst/>
            <a:gdLst/>
            <a:ahLst/>
            <a:cxnLst/>
            <a:rect l="l" t="t" r="r" b="b"/>
            <a:pathLst>
              <a:path w="1750060" h="1455420" extrusionOk="0">
                <a:moveTo>
                  <a:pt x="164149" y="1252677"/>
                </a:moveTo>
                <a:lnTo>
                  <a:pt x="161682" y="1212467"/>
                </a:lnTo>
                <a:lnTo>
                  <a:pt x="200106" y="1195412"/>
                </a:lnTo>
                <a:lnTo>
                  <a:pt x="245235" y="1188736"/>
                </a:lnTo>
                <a:lnTo>
                  <a:pt x="291719" y="1195383"/>
                </a:lnTo>
                <a:lnTo>
                  <a:pt x="323297" y="1215210"/>
                </a:lnTo>
                <a:lnTo>
                  <a:pt x="329377" y="1226312"/>
                </a:lnTo>
                <a:lnTo>
                  <a:pt x="237768" y="1226312"/>
                </a:lnTo>
                <a:lnTo>
                  <a:pt x="217810" y="1228154"/>
                </a:lnTo>
                <a:lnTo>
                  <a:pt x="198177" y="1233420"/>
                </a:lnTo>
                <a:lnTo>
                  <a:pt x="179934" y="1241723"/>
                </a:lnTo>
                <a:lnTo>
                  <a:pt x="164149" y="1252677"/>
                </a:lnTo>
                <a:close/>
              </a:path>
              <a:path w="1750060" h="1455420" extrusionOk="0">
                <a:moveTo>
                  <a:pt x="98177" y="1234112"/>
                </a:moveTo>
                <a:lnTo>
                  <a:pt x="44579" y="1234112"/>
                </a:lnTo>
                <a:lnTo>
                  <a:pt x="56396" y="1215895"/>
                </a:lnTo>
                <a:lnTo>
                  <a:pt x="72279" y="1201553"/>
                </a:lnTo>
                <a:lnTo>
                  <a:pt x="90871" y="1192159"/>
                </a:lnTo>
                <a:lnTo>
                  <a:pt x="110814" y="1188789"/>
                </a:lnTo>
                <a:lnTo>
                  <a:pt x="120125" y="1189057"/>
                </a:lnTo>
                <a:lnTo>
                  <a:pt x="127747" y="1189796"/>
                </a:lnTo>
                <a:lnTo>
                  <a:pt x="134621" y="1190906"/>
                </a:lnTo>
                <a:lnTo>
                  <a:pt x="141685" y="1192291"/>
                </a:lnTo>
                <a:lnTo>
                  <a:pt x="141685" y="1229641"/>
                </a:lnTo>
                <a:lnTo>
                  <a:pt x="115790" y="1229641"/>
                </a:lnTo>
                <a:lnTo>
                  <a:pt x="98177" y="1234112"/>
                </a:lnTo>
                <a:close/>
              </a:path>
              <a:path w="1750060" h="1455420" extrusionOk="0">
                <a:moveTo>
                  <a:pt x="46570" y="1448987"/>
                </a:moveTo>
                <a:lnTo>
                  <a:pt x="11" y="1448987"/>
                </a:lnTo>
                <a:lnTo>
                  <a:pt x="11" y="1194912"/>
                </a:lnTo>
                <a:lnTo>
                  <a:pt x="43598" y="1194912"/>
                </a:lnTo>
                <a:lnTo>
                  <a:pt x="43598" y="1234112"/>
                </a:lnTo>
                <a:lnTo>
                  <a:pt x="98177" y="1234112"/>
                </a:lnTo>
                <a:lnTo>
                  <a:pt x="87331" y="1236864"/>
                </a:lnTo>
                <a:lnTo>
                  <a:pt x="65497" y="1257547"/>
                </a:lnTo>
                <a:lnTo>
                  <a:pt x="51505" y="1290207"/>
                </a:lnTo>
                <a:lnTo>
                  <a:pt x="46570" y="1333364"/>
                </a:lnTo>
                <a:lnTo>
                  <a:pt x="46570" y="1448987"/>
                </a:lnTo>
                <a:close/>
              </a:path>
              <a:path w="1750060" h="1455420" extrusionOk="0">
                <a:moveTo>
                  <a:pt x="346886" y="1292940"/>
                </a:moveTo>
                <a:lnTo>
                  <a:pt x="300425" y="1292940"/>
                </a:lnTo>
                <a:lnTo>
                  <a:pt x="297210" y="1264051"/>
                </a:lnTo>
                <a:lnTo>
                  <a:pt x="286630" y="1243201"/>
                </a:lnTo>
                <a:lnTo>
                  <a:pt x="267283" y="1230563"/>
                </a:lnTo>
                <a:lnTo>
                  <a:pt x="237768" y="1226312"/>
                </a:lnTo>
                <a:lnTo>
                  <a:pt x="329377" y="1226312"/>
                </a:lnTo>
                <a:lnTo>
                  <a:pt x="341281" y="1248048"/>
                </a:lnTo>
                <a:lnTo>
                  <a:pt x="346886" y="1292940"/>
                </a:lnTo>
                <a:close/>
              </a:path>
              <a:path w="1750060" h="1455420" extrusionOk="0">
                <a:moveTo>
                  <a:pt x="141685" y="1234112"/>
                </a:moveTo>
                <a:lnTo>
                  <a:pt x="135189" y="1231946"/>
                </a:lnTo>
                <a:lnTo>
                  <a:pt x="128473" y="1230563"/>
                </a:lnTo>
                <a:lnTo>
                  <a:pt x="122011" y="1229851"/>
                </a:lnTo>
                <a:lnTo>
                  <a:pt x="115790" y="1229641"/>
                </a:lnTo>
                <a:lnTo>
                  <a:pt x="141685" y="1229641"/>
                </a:lnTo>
                <a:lnTo>
                  <a:pt x="141685" y="1234112"/>
                </a:lnTo>
                <a:close/>
              </a:path>
              <a:path w="1750060" h="1455420" extrusionOk="0">
                <a:moveTo>
                  <a:pt x="225855" y="1455152"/>
                </a:moveTo>
                <a:lnTo>
                  <a:pt x="188227" y="1450572"/>
                </a:lnTo>
                <a:lnTo>
                  <a:pt x="158797" y="1436314"/>
                </a:lnTo>
                <a:lnTo>
                  <a:pt x="139627" y="1411597"/>
                </a:lnTo>
                <a:lnTo>
                  <a:pt x="132779" y="1375642"/>
                </a:lnTo>
                <a:lnTo>
                  <a:pt x="144421" y="1335633"/>
                </a:lnTo>
                <a:lnTo>
                  <a:pt x="173652" y="1309852"/>
                </a:lnTo>
                <a:lnTo>
                  <a:pt x="211929" y="1296045"/>
                </a:lnTo>
                <a:lnTo>
                  <a:pt x="250710" y="1291959"/>
                </a:lnTo>
                <a:lnTo>
                  <a:pt x="275556" y="1292070"/>
                </a:lnTo>
                <a:lnTo>
                  <a:pt x="287478" y="1292369"/>
                </a:lnTo>
                <a:lnTo>
                  <a:pt x="300425" y="1292940"/>
                </a:lnTo>
                <a:lnTo>
                  <a:pt x="346886" y="1292940"/>
                </a:lnTo>
                <a:lnTo>
                  <a:pt x="346984" y="1326706"/>
                </a:lnTo>
                <a:lnTo>
                  <a:pt x="270583" y="1326706"/>
                </a:lnTo>
                <a:lnTo>
                  <a:pt x="246138" y="1328042"/>
                </a:lnTo>
                <a:lnTo>
                  <a:pt x="217075" y="1334368"/>
                </a:lnTo>
                <a:lnTo>
                  <a:pt x="192764" y="1349161"/>
                </a:lnTo>
                <a:lnTo>
                  <a:pt x="182578" y="1375898"/>
                </a:lnTo>
                <a:lnTo>
                  <a:pt x="186953" y="1393853"/>
                </a:lnTo>
                <a:lnTo>
                  <a:pt x="198181" y="1406909"/>
                </a:lnTo>
                <a:lnTo>
                  <a:pt x="213420" y="1414878"/>
                </a:lnTo>
                <a:lnTo>
                  <a:pt x="229826" y="1417576"/>
                </a:lnTo>
                <a:lnTo>
                  <a:pt x="303505" y="1417576"/>
                </a:lnTo>
                <a:lnTo>
                  <a:pt x="293518" y="1429077"/>
                </a:lnTo>
                <a:lnTo>
                  <a:pt x="277060" y="1441618"/>
                </a:lnTo>
                <a:lnTo>
                  <a:pt x="254630" y="1451282"/>
                </a:lnTo>
                <a:lnTo>
                  <a:pt x="225855" y="1455152"/>
                </a:lnTo>
                <a:close/>
              </a:path>
              <a:path w="1750060" h="1455420" extrusionOk="0">
                <a:moveTo>
                  <a:pt x="303505" y="1417576"/>
                </a:moveTo>
                <a:lnTo>
                  <a:pt x="229826" y="1417576"/>
                </a:lnTo>
                <a:lnTo>
                  <a:pt x="260366" y="1412429"/>
                </a:lnTo>
                <a:lnTo>
                  <a:pt x="282467" y="1398235"/>
                </a:lnTo>
                <a:lnTo>
                  <a:pt x="295897" y="1376857"/>
                </a:lnTo>
                <a:lnTo>
                  <a:pt x="300425" y="1350163"/>
                </a:lnTo>
                <a:lnTo>
                  <a:pt x="300425" y="1327716"/>
                </a:lnTo>
                <a:lnTo>
                  <a:pt x="292962" y="1327558"/>
                </a:lnTo>
                <a:lnTo>
                  <a:pt x="278046" y="1326863"/>
                </a:lnTo>
                <a:lnTo>
                  <a:pt x="270583" y="1326706"/>
                </a:lnTo>
                <a:lnTo>
                  <a:pt x="346984" y="1326706"/>
                </a:lnTo>
                <a:lnTo>
                  <a:pt x="346984" y="1416577"/>
                </a:lnTo>
                <a:lnTo>
                  <a:pt x="304372" y="1416577"/>
                </a:lnTo>
                <a:lnTo>
                  <a:pt x="303505" y="1417576"/>
                </a:lnTo>
                <a:close/>
              </a:path>
              <a:path w="1750060" h="1455420" extrusionOk="0">
                <a:moveTo>
                  <a:pt x="346984" y="1448946"/>
                </a:moveTo>
                <a:lnTo>
                  <a:pt x="305371" y="1448946"/>
                </a:lnTo>
                <a:lnTo>
                  <a:pt x="305371" y="1416577"/>
                </a:lnTo>
                <a:lnTo>
                  <a:pt x="346984" y="1416577"/>
                </a:lnTo>
                <a:lnTo>
                  <a:pt x="346984" y="1448946"/>
                </a:lnTo>
                <a:close/>
              </a:path>
              <a:path w="1750060" h="1455420" extrusionOk="0">
                <a:moveTo>
                  <a:pt x="1294313" y="1252677"/>
                </a:moveTo>
                <a:lnTo>
                  <a:pt x="1291852" y="1212467"/>
                </a:lnTo>
                <a:lnTo>
                  <a:pt x="1330269" y="1195412"/>
                </a:lnTo>
                <a:lnTo>
                  <a:pt x="1375392" y="1188736"/>
                </a:lnTo>
                <a:lnTo>
                  <a:pt x="1421884" y="1195383"/>
                </a:lnTo>
                <a:lnTo>
                  <a:pt x="1453465" y="1215210"/>
                </a:lnTo>
                <a:lnTo>
                  <a:pt x="1459545" y="1226312"/>
                </a:lnTo>
                <a:lnTo>
                  <a:pt x="1367932" y="1226312"/>
                </a:lnTo>
                <a:lnTo>
                  <a:pt x="1347980" y="1228154"/>
                </a:lnTo>
                <a:lnTo>
                  <a:pt x="1328347" y="1233420"/>
                </a:lnTo>
                <a:lnTo>
                  <a:pt x="1310102" y="1241723"/>
                </a:lnTo>
                <a:lnTo>
                  <a:pt x="1294313" y="1252677"/>
                </a:lnTo>
                <a:close/>
              </a:path>
              <a:path w="1750060" h="1455420" extrusionOk="0">
                <a:moveTo>
                  <a:pt x="1477055" y="1292940"/>
                </a:moveTo>
                <a:lnTo>
                  <a:pt x="1430589" y="1292940"/>
                </a:lnTo>
                <a:lnTo>
                  <a:pt x="1427373" y="1264051"/>
                </a:lnTo>
                <a:lnTo>
                  <a:pt x="1416791" y="1243201"/>
                </a:lnTo>
                <a:lnTo>
                  <a:pt x="1397444" y="1230563"/>
                </a:lnTo>
                <a:lnTo>
                  <a:pt x="1367932" y="1226312"/>
                </a:lnTo>
                <a:lnTo>
                  <a:pt x="1459545" y="1226312"/>
                </a:lnTo>
                <a:lnTo>
                  <a:pt x="1471450" y="1248048"/>
                </a:lnTo>
                <a:lnTo>
                  <a:pt x="1477055" y="1292940"/>
                </a:lnTo>
                <a:close/>
              </a:path>
              <a:path w="1750060" h="1455420" extrusionOk="0">
                <a:moveTo>
                  <a:pt x="1356031" y="1455152"/>
                </a:moveTo>
                <a:lnTo>
                  <a:pt x="1318395" y="1450572"/>
                </a:lnTo>
                <a:lnTo>
                  <a:pt x="1288962" y="1436314"/>
                </a:lnTo>
                <a:lnTo>
                  <a:pt x="1269791" y="1411597"/>
                </a:lnTo>
                <a:lnTo>
                  <a:pt x="1262943" y="1375642"/>
                </a:lnTo>
                <a:lnTo>
                  <a:pt x="1274584" y="1335633"/>
                </a:lnTo>
                <a:lnTo>
                  <a:pt x="1303814" y="1309852"/>
                </a:lnTo>
                <a:lnTo>
                  <a:pt x="1342093" y="1296045"/>
                </a:lnTo>
                <a:lnTo>
                  <a:pt x="1380879" y="1291959"/>
                </a:lnTo>
                <a:lnTo>
                  <a:pt x="1405723" y="1292070"/>
                </a:lnTo>
                <a:lnTo>
                  <a:pt x="1417643" y="1292369"/>
                </a:lnTo>
                <a:lnTo>
                  <a:pt x="1430589" y="1292940"/>
                </a:lnTo>
                <a:lnTo>
                  <a:pt x="1477055" y="1292940"/>
                </a:lnTo>
                <a:lnTo>
                  <a:pt x="1477153" y="1326706"/>
                </a:lnTo>
                <a:lnTo>
                  <a:pt x="1400752" y="1326706"/>
                </a:lnTo>
                <a:lnTo>
                  <a:pt x="1376304" y="1328042"/>
                </a:lnTo>
                <a:lnTo>
                  <a:pt x="1347243" y="1334368"/>
                </a:lnTo>
                <a:lnTo>
                  <a:pt x="1322937" y="1349161"/>
                </a:lnTo>
                <a:lnTo>
                  <a:pt x="1312753" y="1375898"/>
                </a:lnTo>
                <a:lnTo>
                  <a:pt x="1317127" y="1393853"/>
                </a:lnTo>
                <a:lnTo>
                  <a:pt x="1328353" y="1406909"/>
                </a:lnTo>
                <a:lnTo>
                  <a:pt x="1343588" y="1414878"/>
                </a:lnTo>
                <a:lnTo>
                  <a:pt x="1359990" y="1417576"/>
                </a:lnTo>
                <a:lnTo>
                  <a:pt x="1433669" y="1417576"/>
                </a:lnTo>
                <a:lnTo>
                  <a:pt x="1423683" y="1429077"/>
                </a:lnTo>
                <a:lnTo>
                  <a:pt x="1407225" y="1441618"/>
                </a:lnTo>
                <a:lnTo>
                  <a:pt x="1384797" y="1451282"/>
                </a:lnTo>
                <a:lnTo>
                  <a:pt x="1356031" y="1455152"/>
                </a:lnTo>
                <a:close/>
              </a:path>
              <a:path w="1750060" h="1455420" extrusionOk="0">
                <a:moveTo>
                  <a:pt x="1433669" y="1417576"/>
                </a:moveTo>
                <a:lnTo>
                  <a:pt x="1359990" y="1417576"/>
                </a:lnTo>
                <a:lnTo>
                  <a:pt x="1390530" y="1412429"/>
                </a:lnTo>
                <a:lnTo>
                  <a:pt x="1412630" y="1398235"/>
                </a:lnTo>
                <a:lnTo>
                  <a:pt x="1426061" y="1376857"/>
                </a:lnTo>
                <a:lnTo>
                  <a:pt x="1430589" y="1350163"/>
                </a:lnTo>
                <a:lnTo>
                  <a:pt x="1430589" y="1327716"/>
                </a:lnTo>
                <a:lnTo>
                  <a:pt x="1423129" y="1327558"/>
                </a:lnTo>
                <a:lnTo>
                  <a:pt x="1408216" y="1326863"/>
                </a:lnTo>
                <a:lnTo>
                  <a:pt x="1400752" y="1326706"/>
                </a:lnTo>
                <a:lnTo>
                  <a:pt x="1477153" y="1326706"/>
                </a:lnTo>
                <a:lnTo>
                  <a:pt x="1477153" y="1416577"/>
                </a:lnTo>
                <a:lnTo>
                  <a:pt x="1434536" y="1416577"/>
                </a:lnTo>
                <a:lnTo>
                  <a:pt x="1433669" y="1417576"/>
                </a:lnTo>
                <a:close/>
              </a:path>
              <a:path w="1750060" h="1455420" extrusionOk="0">
                <a:moveTo>
                  <a:pt x="1477153" y="1448946"/>
                </a:moveTo>
                <a:lnTo>
                  <a:pt x="1435535" y="1448946"/>
                </a:lnTo>
                <a:lnTo>
                  <a:pt x="1435535" y="1416577"/>
                </a:lnTo>
                <a:lnTo>
                  <a:pt x="1477153" y="1416577"/>
                </a:lnTo>
                <a:lnTo>
                  <a:pt x="1477153" y="1448946"/>
                </a:lnTo>
                <a:close/>
              </a:path>
              <a:path w="1750060" h="1455420" extrusionOk="0">
                <a:moveTo>
                  <a:pt x="473506" y="1234801"/>
                </a:moveTo>
                <a:lnTo>
                  <a:pt x="431166" y="1234801"/>
                </a:lnTo>
                <a:lnTo>
                  <a:pt x="445090" y="1215467"/>
                </a:lnTo>
                <a:lnTo>
                  <a:pt x="464771" y="1200985"/>
                </a:lnTo>
                <a:lnTo>
                  <a:pt x="488478" y="1191898"/>
                </a:lnTo>
                <a:lnTo>
                  <a:pt x="514480" y="1188748"/>
                </a:lnTo>
                <a:lnTo>
                  <a:pt x="557051" y="1196157"/>
                </a:lnTo>
                <a:lnTo>
                  <a:pt x="586608" y="1217585"/>
                </a:lnTo>
                <a:lnTo>
                  <a:pt x="591007" y="1226330"/>
                </a:lnTo>
                <a:lnTo>
                  <a:pt x="508999" y="1226330"/>
                </a:lnTo>
                <a:lnTo>
                  <a:pt x="474388" y="1234011"/>
                </a:lnTo>
                <a:lnTo>
                  <a:pt x="473506" y="1234801"/>
                </a:lnTo>
                <a:close/>
              </a:path>
              <a:path w="1750060" h="1455420" extrusionOk="0">
                <a:moveTo>
                  <a:pt x="431653" y="1448975"/>
                </a:moveTo>
                <a:lnTo>
                  <a:pt x="385101" y="1448975"/>
                </a:lnTo>
                <a:lnTo>
                  <a:pt x="385101" y="1194966"/>
                </a:lnTo>
                <a:lnTo>
                  <a:pt x="430161" y="1194966"/>
                </a:lnTo>
                <a:lnTo>
                  <a:pt x="430161" y="1234801"/>
                </a:lnTo>
                <a:lnTo>
                  <a:pt x="473506" y="1234801"/>
                </a:lnTo>
                <a:lnTo>
                  <a:pt x="450303" y="1255572"/>
                </a:lnTo>
                <a:lnTo>
                  <a:pt x="436230" y="1288789"/>
                </a:lnTo>
                <a:lnTo>
                  <a:pt x="431653" y="1331438"/>
                </a:lnTo>
                <a:lnTo>
                  <a:pt x="431653" y="1448975"/>
                </a:lnTo>
                <a:close/>
              </a:path>
              <a:path w="1750060" h="1455420" extrusionOk="0">
                <a:moveTo>
                  <a:pt x="609429" y="1448975"/>
                </a:moveTo>
                <a:lnTo>
                  <a:pt x="562900" y="1448975"/>
                </a:lnTo>
                <a:lnTo>
                  <a:pt x="562900" y="1317182"/>
                </a:lnTo>
                <a:lnTo>
                  <a:pt x="560233" y="1278277"/>
                </a:lnTo>
                <a:lnTo>
                  <a:pt x="551296" y="1250413"/>
                </a:lnTo>
                <a:lnTo>
                  <a:pt x="534686" y="1233221"/>
                </a:lnTo>
                <a:lnTo>
                  <a:pt x="508999" y="1226330"/>
                </a:lnTo>
                <a:lnTo>
                  <a:pt x="591007" y="1226330"/>
                </a:lnTo>
                <a:lnTo>
                  <a:pt x="603838" y="1251837"/>
                </a:lnTo>
                <a:lnTo>
                  <a:pt x="609429" y="1297713"/>
                </a:lnTo>
                <a:lnTo>
                  <a:pt x="609429" y="1448975"/>
                </a:lnTo>
                <a:close/>
              </a:path>
              <a:path w="1750060" h="1455420" extrusionOk="0">
                <a:moveTo>
                  <a:pt x="1057127" y="1417594"/>
                </a:moveTo>
                <a:lnTo>
                  <a:pt x="972142" y="1417594"/>
                </a:lnTo>
                <a:lnTo>
                  <a:pt x="988591" y="1415752"/>
                </a:lnTo>
                <a:lnTo>
                  <a:pt x="1003975" y="1409637"/>
                </a:lnTo>
                <a:lnTo>
                  <a:pt x="1015359" y="1398360"/>
                </a:lnTo>
                <a:lnTo>
                  <a:pt x="1019806" y="1381034"/>
                </a:lnTo>
                <a:lnTo>
                  <a:pt x="1002633" y="1353621"/>
                </a:lnTo>
                <a:lnTo>
                  <a:pt x="964851" y="1333344"/>
                </a:lnTo>
                <a:lnTo>
                  <a:pt x="927069" y="1308375"/>
                </a:lnTo>
                <a:lnTo>
                  <a:pt x="909896" y="1266884"/>
                </a:lnTo>
                <a:lnTo>
                  <a:pt x="916829" y="1232344"/>
                </a:lnTo>
                <a:lnTo>
                  <a:pt x="935848" y="1207964"/>
                </a:lnTo>
                <a:lnTo>
                  <a:pt x="964279" y="1193508"/>
                </a:lnTo>
                <a:lnTo>
                  <a:pt x="999452" y="1188742"/>
                </a:lnTo>
                <a:lnTo>
                  <a:pt x="1015184" y="1189524"/>
                </a:lnTo>
                <a:lnTo>
                  <a:pt x="1029859" y="1191664"/>
                </a:lnTo>
                <a:lnTo>
                  <a:pt x="1043892" y="1194851"/>
                </a:lnTo>
                <a:lnTo>
                  <a:pt x="1057698" y="1198776"/>
                </a:lnTo>
                <a:lnTo>
                  <a:pt x="1054969" y="1226324"/>
                </a:lnTo>
                <a:lnTo>
                  <a:pt x="1004398" y="1226324"/>
                </a:lnTo>
                <a:lnTo>
                  <a:pt x="987358" y="1228216"/>
                </a:lnTo>
                <a:lnTo>
                  <a:pt x="973113" y="1233956"/>
                </a:lnTo>
                <a:lnTo>
                  <a:pt x="963337" y="1243641"/>
                </a:lnTo>
                <a:lnTo>
                  <a:pt x="959706" y="1257367"/>
                </a:lnTo>
                <a:lnTo>
                  <a:pt x="971139" y="1281867"/>
                </a:lnTo>
                <a:lnTo>
                  <a:pt x="998403" y="1298125"/>
                </a:lnTo>
                <a:lnTo>
                  <a:pt x="1030944" y="1313997"/>
                </a:lnTo>
                <a:lnTo>
                  <a:pt x="1058207" y="1337343"/>
                </a:lnTo>
                <a:lnTo>
                  <a:pt x="1069641" y="1376023"/>
                </a:lnTo>
                <a:lnTo>
                  <a:pt x="1062161" y="1411340"/>
                </a:lnTo>
                <a:lnTo>
                  <a:pt x="1057127" y="1417594"/>
                </a:lnTo>
                <a:close/>
              </a:path>
              <a:path w="1750060" h="1455420" extrusionOk="0">
                <a:moveTo>
                  <a:pt x="1053679" y="1239343"/>
                </a:moveTo>
                <a:lnTo>
                  <a:pt x="1043106" y="1234565"/>
                </a:lnTo>
                <a:lnTo>
                  <a:pt x="1029219" y="1230395"/>
                </a:lnTo>
                <a:lnTo>
                  <a:pt x="1015242" y="1227444"/>
                </a:lnTo>
                <a:lnTo>
                  <a:pt x="1004398" y="1226324"/>
                </a:lnTo>
                <a:lnTo>
                  <a:pt x="1054969" y="1226324"/>
                </a:lnTo>
                <a:lnTo>
                  <a:pt x="1053679" y="1239343"/>
                </a:lnTo>
                <a:close/>
              </a:path>
              <a:path w="1750060" h="1455420" extrusionOk="0">
                <a:moveTo>
                  <a:pt x="981059" y="1455176"/>
                </a:moveTo>
                <a:lnTo>
                  <a:pt x="963119" y="1454609"/>
                </a:lnTo>
                <a:lnTo>
                  <a:pt x="945306" y="1452511"/>
                </a:lnTo>
                <a:lnTo>
                  <a:pt x="927947" y="1448284"/>
                </a:lnTo>
                <a:lnTo>
                  <a:pt x="911364" y="1441331"/>
                </a:lnTo>
                <a:lnTo>
                  <a:pt x="913873" y="1399563"/>
                </a:lnTo>
                <a:lnTo>
                  <a:pt x="928862" y="1407452"/>
                </a:lnTo>
                <a:lnTo>
                  <a:pt x="944875" y="1413086"/>
                </a:lnTo>
                <a:lnTo>
                  <a:pt x="959954" y="1416467"/>
                </a:lnTo>
                <a:lnTo>
                  <a:pt x="972142" y="1417594"/>
                </a:lnTo>
                <a:lnTo>
                  <a:pt x="1057127" y="1417594"/>
                </a:lnTo>
                <a:lnTo>
                  <a:pt x="1042312" y="1435999"/>
                </a:lnTo>
                <a:lnTo>
                  <a:pt x="1013983" y="1450458"/>
                </a:lnTo>
                <a:lnTo>
                  <a:pt x="981059" y="1455176"/>
                </a:lnTo>
                <a:close/>
              </a:path>
              <a:path w="1750060" h="1455420" extrusionOk="0">
                <a:moveTo>
                  <a:pt x="1180437" y="1194912"/>
                </a:moveTo>
                <a:lnTo>
                  <a:pt x="1133873" y="1194912"/>
                </a:lnTo>
                <a:lnTo>
                  <a:pt x="1133873" y="1136138"/>
                </a:lnTo>
                <a:lnTo>
                  <a:pt x="1180437" y="1121187"/>
                </a:lnTo>
                <a:lnTo>
                  <a:pt x="1180437" y="1194912"/>
                </a:lnTo>
                <a:close/>
              </a:path>
              <a:path w="1750060" h="1455420" extrusionOk="0">
                <a:moveTo>
                  <a:pt x="1247671" y="1232495"/>
                </a:moveTo>
                <a:lnTo>
                  <a:pt x="1076608" y="1232495"/>
                </a:lnTo>
                <a:lnTo>
                  <a:pt x="1076608" y="1194912"/>
                </a:lnTo>
                <a:lnTo>
                  <a:pt x="1247671" y="1194912"/>
                </a:lnTo>
                <a:lnTo>
                  <a:pt x="1247671" y="1232495"/>
                </a:lnTo>
                <a:close/>
              </a:path>
              <a:path w="1750060" h="1455420" extrusionOk="0">
                <a:moveTo>
                  <a:pt x="1211825" y="1455146"/>
                </a:moveTo>
                <a:lnTo>
                  <a:pt x="1179296" y="1450799"/>
                </a:lnTo>
                <a:lnTo>
                  <a:pt x="1154761" y="1437422"/>
                </a:lnTo>
                <a:lnTo>
                  <a:pt x="1139270" y="1414508"/>
                </a:lnTo>
                <a:lnTo>
                  <a:pt x="1133873" y="1381551"/>
                </a:lnTo>
                <a:lnTo>
                  <a:pt x="1133873" y="1232495"/>
                </a:lnTo>
                <a:lnTo>
                  <a:pt x="1180437" y="1232495"/>
                </a:lnTo>
                <a:lnTo>
                  <a:pt x="1180437" y="1372069"/>
                </a:lnTo>
                <a:lnTo>
                  <a:pt x="1183575" y="1391629"/>
                </a:lnTo>
                <a:lnTo>
                  <a:pt x="1192083" y="1405895"/>
                </a:lnTo>
                <a:lnTo>
                  <a:pt x="1204603" y="1414629"/>
                </a:lnTo>
                <a:lnTo>
                  <a:pt x="1219779" y="1417594"/>
                </a:lnTo>
                <a:lnTo>
                  <a:pt x="1251648" y="1417594"/>
                </a:lnTo>
                <a:lnTo>
                  <a:pt x="1251648" y="1448220"/>
                </a:lnTo>
                <a:lnTo>
                  <a:pt x="1243114" y="1450564"/>
                </a:lnTo>
                <a:lnTo>
                  <a:pt x="1233415" y="1452805"/>
                </a:lnTo>
                <a:lnTo>
                  <a:pt x="1222877" y="1454484"/>
                </a:lnTo>
                <a:lnTo>
                  <a:pt x="1211825" y="1455146"/>
                </a:lnTo>
                <a:close/>
              </a:path>
              <a:path w="1750060" h="1455420" extrusionOk="0">
                <a:moveTo>
                  <a:pt x="1251648" y="1417594"/>
                </a:moveTo>
                <a:lnTo>
                  <a:pt x="1219779" y="1417594"/>
                </a:lnTo>
                <a:lnTo>
                  <a:pt x="1229883" y="1416819"/>
                </a:lnTo>
                <a:lnTo>
                  <a:pt x="1238531" y="1414777"/>
                </a:lnTo>
                <a:lnTo>
                  <a:pt x="1245771" y="1411891"/>
                </a:lnTo>
                <a:lnTo>
                  <a:pt x="1251648" y="1408581"/>
                </a:lnTo>
                <a:lnTo>
                  <a:pt x="1251648" y="1417594"/>
                </a:lnTo>
                <a:close/>
              </a:path>
              <a:path w="1750060" h="1455420" extrusionOk="0">
                <a:moveTo>
                  <a:pt x="1749758" y="1229332"/>
                </a:moveTo>
                <a:lnTo>
                  <a:pt x="1703193" y="1229332"/>
                </a:lnTo>
                <a:lnTo>
                  <a:pt x="1703193" y="1075437"/>
                </a:lnTo>
                <a:lnTo>
                  <a:pt x="1749758" y="1075437"/>
                </a:lnTo>
                <a:lnTo>
                  <a:pt x="1749758" y="1229332"/>
                </a:lnTo>
                <a:close/>
              </a:path>
              <a:path w="1750060" h="1455420" extrusionOk="0">
                <a:moveTo>
                  <a:pt x="1617631" y="1455164"/>
                </a:moveTo>
                <a:lnTo>
                  <a:pt x="1568274" y="1443431"/>
                </a:lnTo>
                <a:lnTo>
                  <a:pt x="1534399" y="1412379"/>
                </a:lnTo>
                <a:lnTo>
                  <a:pt x="1514891" y="1368230"/>
                </a:lnTo>
                <a:lnTo>
                  <a:pt x="1508636" y="1317206"/>
                </a:lnTo>
                <a:lnTo>
                  <a:pt x="1515388" y="1268271"/>
                </a:lnTo>
                <a:lnTo>
                  <a:pt x="1535765" y="1227320"/>
                </a:lnTo>
                <a:lnTo>
                  <a:pt x="1569952" y="1199198"/>
                </a:lnTo>
                <a:lnTo>
                  <a:pt x="1618131" y="1188748"/>
                </a:lnTo>
                <a:lnTo>
                  <a:pt x="1647912" y="1191817"/>
                </a:lnTo>
                <a:lnTo>
                  <a:pt x="1671350" y="1200315"/>
                </a:lnTo>
                <a:lnTo>
                  <a:pt x="1689196" y="1213175"/>
                </a:lnTo>
                <a:lnTo>
                  <a:pt x="1699789" y="1226336"/>
                </a:lnTo>
                <a:lnTo>
                  <a:pt x="1628088" y="1226336"/>
                </a:lnTo>
                <a:lnTo>
                  <a:pt x="1595659" y="1234573"/>
                </a:lnTo>
                <a:lnTo>
                  <a:pt x="1573860" y="1256187"/>
                </a:lnTo>
                <a:lnTo>
                  <a:pt x="1561762" y="1286531"/>
                </a:lnTo>
                <a:lnTo>
                  <a:pt x="1558434" y="1320957"/>
                </a:lnTo>
                <a:lnTo>
                  <a:pt x="1561909" y="1352951"/>
                </a:lnTo>
                <a:lnTo>
                  <a:pt x="1574293" y="1384291"/>
                </a:lnTo>
                <a:lnTo>
                  <a:pt x="1596279" y="1408121"/>
                </a:lnTo>
                <a:lnTo>
                  <a:pt x="1628558" y="1417588"/>
                </a:lnTo>
                <a:lnTo>
                  <a:pt x="1700760" y="1417588"/>
                </a:lnTo>
                <a:lnTo>
                  <a:pt x="1691797" y="1428021"/>
                </a:lnTo>
                <a:lnTo>
                  <a:pt x="1673233" y="1441431"/>
                </a:lnTo>
                <a:lnTo>
                  <a:pt x="1648510" y="1451313"/>
                </a:lnTo>
                <a:lnTo>
                  <a:pt x="1617631" y="1455164"/>
                </a:lnTo>
                <a:close/>
              </a:path>
              <a:path w="1750060" h="1455420" extrusionOk="0">
                <a:moveTo>
                  <a:pt x="1700760" y="1417588"/>
                </a:moveTo>
                <a:lnTo>
                  <a:pt x="1628558" y="1417588"/>
                </a:lnTo>
                <a:lnTo>
                  <a:pt x="1662477" y="1408709"/>
                </a:lnTo>
                <a:lnTo>
                  <a:pt x="1685660" y="1385982"/>
                </a:lnTo>
                <a:lnTo>
                  <a:pt x="1698950" y="1355274"/>
                </a:lnTo>
                <a:lnTo>
                  <a:pt x="1703193" y="1322449"/>
                </a:lnTo>
                <a:lnTo>
                  <a:pt x="1698591" y="1287368"/>
                </a:lnTo>
                <a:lnTo>
                  <a:pt x="1684663" y="1256559"/>
                </a:lnTo>
                <a:lnTo>
                  <a:pt x="1661223" y="1234666"/>
                </a:lnTo>
                <a:lnTo>
                  <a:pt x="1628088" y="1226336"/>
                </a:lnTo>
                <a:lnTo>
                  <a:pt x="1699789" y="1226336"/>
                </a:lnTo>
                <a:lnTo>
                  <a:pt x="1702200" y="1229332"/>
                </a:lnTo>
                <a:lnTo>
                  <a:pt x="1749758" y="1229332"/>
                </a:lnTo>
                <a:lnTo>
                  <a:pt x="1749758" y="1413587"/>
                </a:lnTo>
                <a:lnTo>
                  <a:pt x="1704198" y="1413587"/>
                </a:lnTo>
                <a:lnTo>
                  <a:pt x="1700760" y="1417588"/>
                </a:lnTo>
                <a:close/>
              </a:path>
              <a:path w="1750060" h="1455420" extrusionOk="0">
                <a:moveTo>
                  <a:pt x="1749758" y="1448952"/>
                </a:moveTo>
                <a:lnTo>
                  <a:pt x="1705179" y="1448952"/>
                </a:lnTo>
                <a:lnTo>
                  <a:pt x="1705179" y="1413587"/>
                </a:lnTo>
                <a:lnTo>
                  <a:pt x="1749758" y="1413587"/>
                </a:lnTo>
                <a:lnTo>
                  <a:pt x="1749758" y="1448952"/>
                </a:lnTo>
                <a:close/>
              </a:path>
              <a:path w="1750060" h="1455420" extrusionOk="0">
                <a:moveTo>
                  <a:pt x="882372" y="1229332"/>
                </a:moveTo>
                <a:lnTo>
                  <a:pt x="835801" y="1229332"/>
                </a:lnTo>
                <a:lnTo>
                  <a:pt x="835801" y="1075437"/>
                </a:lnTo>
                <a:lnTo>
                  <a:pt x="882372" y="1075437"/>
                </a:lnTo>
                <a:lnTo>
                  <a:pt x="882372" y="1229332"/>
                </a:lnTo>
                <a:close/>
              </a:path>
              <a:path w="1750060" h="1455420" extrusionOk="0">
                <a:moveTo>
                  <a:pt x="750240" y="1455164"/>
                </a:moveTo>
                <a:lnTo>
                  <a:pt x="700886" y="1443431"/>
                </a:lnTo>
                <a:lnTo>
                  <a:pt x="667012" y="1412379"/>
                </a:lnTo>
                <a:lnTo>
                  <a:pt x="647505" y="1368230"/>
                </a:lnTo>
                <a:lnTo>
                  <a:pt x="641250" y="1317206"/>
                </a:lnTo>
                <a:lnTo>
                  <a:pt x="648004" y="1268271"/>
                </a:lnTo>
                <a:lnTo>
                  <a:pt x="668385" y="1227320"/>
                </a:lnTo>
                <a:lnTo>
                  <a:pt x="702571" y="1199198"/>
                </a:lnTo>
                <a:lnTo>
                  <a:pt x="750739" y="1188748"/>
                </a:lnTo>
                <a:lnTo>
                  <a:pt x="780527" y="1191817"/>
                </a:lnTo>
                <a:lnTo>
                  <a:pt x="803965" y="1200315"/>
                </a:lnTo>
                <a:lnTo>
                  <a:pt x="821806" y="1213175"/>
                </a:lnTo>
                <a:lnTo>
                  <a:pt x="832397" y="1226336"/>
                </a:lnTo>
                <a:lnTo>
                  <a:pt x="760696" y="1226336"/>
                </a:lnTo>
                <a:lnTo>
                  <a:pt x="728269" y="1234573"/>
                </a:lnTo>
                <a:lnTo>
                  <a:pt x="706471" y="1256187"/>
                </a:lnTo>
                <a:lnTo>
                  <a:pt x="694375" y="1286531"/>
                </a:lnTo>
                <a:lnTo>
                  <a:pt x="691049" y="1320957"/>
                </a:lnTo>
                <a:lnTo>
                  <a:pt x="694523" y="1352951"/>
                </a:lnTo>
                <a:lnTo>
                  <a:pt x="706905" y="1384291"/>
                </a:lnTo>
                <a:lnTo>
                  <a:pt x="728888" y="1408121"/>
                </a:lnTo>
                <a:lnTo>
                  <a:pt x="761166" y="1417588"/>
                </a:lnTo>
                <a:lnTo>
                  <a:pt x="833369" y="1417588"/>
                </a:lnTo>
                <a:lnTo>
                  <a:pt x="824408" y="1428021"/>
                </a:lnTo>
                <a:lnTo>
                  <a:pt x="805844" y="1441431"/>
                </a:lnTo>
                <a:lnTo>
                  <a:pt x="781120" y="1451313"/>
                </a:lnTo>
                <a:lnTo>
                  <a:pt x="750240" y="1455164"/>
                </a:lnTo>
                <a:close/>
              </a:path>
              <a:path w="1750060" h="1455420" extrusionOk="0">
                <a:moveTo>
                  <a:pt x="833369" y="1417588"/>
                </a:moveTo>
                <a:lnTo>
                  <a:pt x="761166" y="1417588"/>
                </a:lnTo>
                <a:lnTo>
                  <a:pt x="795085" y="1408709"/>
                </a:lnTo>
                <a:lnTo>
                  <a:pt x="818268" y="1385982"/>
                </a:lnTo>
                <a:lnTo>
                  <a:pt x="831559" y="1355274"/>
                </a:lnTo>
                <a:lnTo>
                  <a:pt x="835801" y="1322449"/>
                </a:lnTo>
                <a:lnTo>
                  <a:pt x="831199" y="1287368"/>
                </a:lnTo>
                <a:lnTo>
                  <a:pt x="817269" y="1256559"/>
                </a:lnTo>
                <a:lnTo>
                  <a:pt x="793829" y="1234666"/>
                </a:lnTo>
                <a:lnTo>
                  <a:pt x="760696" y="1226336"/>
                </a:lnTo>
                <a:lnTo>
                  <a:pt x="832397" y="1226336"/>
                </a:lnTo>
                <a:lnTo>
                  <a:pt x="834809" y="1229332"/>
                </a:lnTo>
                <a:lnTo>
                  <a:pt x="882372" y="1229332"/>
                </a:lnTo>
                <a:lnTo>
                  <a:pt x="882372" y="1413587"/>
                </a:lnTo>
                <a:lnTo>
                  <a:pt x="836806" y="1413587"/>
                </a:lnTo>
                <a:lnTo>
                  <a:pt x="833369" y="1417588"/>
                </a:lnTo>
                <a:close/>
              </a:path>
              <a:path w="1750060" h="1455420" extrusionOk="0">
                <a:moveTo>
                  <a:pt x="882372" y="1448952"/>
                </a:moveTo>
                <a:lnTo>
                  <a:pt x="837787" y="1448952"/>
                </a:lnTo>
                <a:lnTo>
                  <a:pt x="837787" y="1413587"/>
                </a:lnTo>
                <a:lnTo>
                  <a:pt x="882372" y="1413587"/>
                </a:lnTo>
                <a:lnTo>
                  <a:pt x="882372" y="1448952"/>
                </a:lnTo>
                <a:close/>
              </a:path>
              <a:path w="1750060" h="1455420" extrusionOk="0">
                <a:moveTo>
                  <a:pt x="830053" y="830017"/>
                </a:moveTo>
                <a:lnTo>
                  <a:pt x="645590" y="830017"/>
                </a:lnTo>
                <a:lnTo>
                  <a:pt x="645590" y="322765"/>
                </a:lnTo>
                <a:lnTo>
                  <a:pt x="638537" y="279042"/>
                </a:lnTo>
                <a:lnTo>
                  <a:pt x="618898" y="241065"/>
                </a:lnTo>
                <a:lnTo>
                  <a:pt x="588949" y="211116"/>
                </a:lnTo>
                <a:lnTo>
                  <a:pt x="550971" y="191475"/>
                </a:lnTo>
                <a:lnTo>
                  <a:pt x="507240" y="184421"/>
                </a:lnTo>
                <a:lnTo>
                  <a:pt x="0" y="184421"/>
                </a:lnTo>
                <a:lnTo>
                  <a:pt x="0" y="0"/>
                </a:lnTo>
                <a:lnTo>
                  <a:pt x="463755" y="0"/>
                </a:lnTo>
                <a:lnTo>
                  <a:pt x="482575" y="1863"/>
                </a:lnTo>
                <a:lnTo>
                  <a:pt x="529497" y="27250"/>
                </a:lnTo>
                <a:lnTo>
                  <a:pt x="802808" y="300532"/>
                </a:lnTo>
                <a:lnTo>
                  <a:pt x="828186" y="347451"/>
                </a:lnTo>
                <a:lnTo>
                  <a:pt x="830053" y="366274"/>
                </a:lnTo>
                <a:lnTo>
                  <a:pt x="830053" y="830017"/>
                </a:lnTo>
                <a:close/>
              </a:path>
              <a:path w="1750060" h="1455420" extrusionOk="0">
                <a:moveTo>
                  <a:pt x="1104173" y="830017"/>
                </a:moveTo>
                <a:lnTo>
                  <a:pt x="919716" y="830017"/>
                </a:lnTo>
                <a:lnTo>
                  <a:pt x="919716" y="366274"/>
                </a:lnTo>
                <a:lnTo>
                  <a:pt x="935528" y="314182"/>
                </a:lnTo>
                <a:lnTo>
                  <a:pt x="1220266" y="27250"/>
                </a:lnTo>
                <a:lnTo>
                  <a:pt x="1267182" y="1863"/>
                </a:lnTo>
                <a:lnTo>
                  <a:pt x="1285997" y="0"/>
                </a:lnTo>
                <a:lnTo>
                  <a:pt x="1749769" y="0"/>
                </a:lnTo>
                <a:lnTo>
                  <a:pt x="1749769" y="184421"/>
                </a:lnTo>
                <a:lnTo>
                  <a:pt x="1242517" y="184421"/>
                </a:lnTo>
                <a:lnTo>
                  <a:pt x="1198789" y="191475"/>
                </a:lnTo>
                <a:lnTo>
                  <a:pt x="1160812" y="211116"/>
                </a:lnTo>
                <a:lnTo>
                  <a:pt x="1130865" y="241065"/>
                </a:lnTo>
                <a:lnTo>
                  <a:pt x="1111226" y="279042"/>
                </a:lnTo>
                <a:lnTo>
                  <a:pt x="1104173" y="322765"/>
                </a:lnTo>
                <a:lnTo>
                  <a:pt x="1104173" y="8300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1360089" y="4645544"/>
            <a:ext cx="2796540" cy="115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 b="0" i="0">
                <a:solidFill>
                  <a:srgbClr val="FFB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1500429" y="10833056"/>
            <a:ext cx="1623060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50" b="0" i="0">
                <a:solidFill>
                  <a:srgbClr val="2175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8868155" y="10833056"/>
            <a:ext cx="331469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lvl="1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lvl="2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lvl="3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lvl="4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lvl="5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lvl="6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lvl="7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lvl="8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: arrows right">
  <p:cSld name="title slide blue: arrows right">
    <p:bg>
      <p:bgPr>
        <a:solidFill>
          <a:srgbClr val="2175D9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6" y="1"/>
            <a:ext cx="9892073" cy="9621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50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70" name="Google Shape;170;p50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71" name="Google Shape;171;p5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5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5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5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5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5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5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5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5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5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5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5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5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5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" name="Google Shape;185;p5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5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7" name="Google Shape;187;p50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88" name="Google Shape;188;p5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5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5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5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5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5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5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5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5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5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5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5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5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5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5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5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04" name="Google Shape;204;p50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05" name="Google Shape;205;p5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5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5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" name="Google Shape;208;p5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5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5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" name="Google Shape;211;p5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" name="Google Shape;212;p5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" name="Google Shape;213;p5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" name="Google Shape;214;p5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" name="Google Shape;215;p5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5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" name="Google Shape;217;p5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" name="Google Shape;218;p5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5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" name="Google Shape;220;p5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" name="Google Shape;221;p5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5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" name="Google Shape;223;p5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" name="Google Shape;224;p5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5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5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5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5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50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" name="Google Shape;230;p50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31" name="Google Shape;231;p50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32" name="Google Shape;232;p5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5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5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5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5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5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5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" name="Google Shape;239;p5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5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" name="Google Shape;241;p5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" name="Google Shape;242;p5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5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5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5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5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5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5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5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5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" name="Google Shape;251;p5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5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" name="Google Shape;253;p5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" name="Google Shape;254;p5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5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" name="Google Shape;256;p50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" name="Google Shape;257;p50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8" name="Google Shape;258;p50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0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261" name="Google Shape;26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: arrows up">
  <p:cSld name="title slide blue: arrows up">
    <p:bg>
      <p:bgPr>
        <a:solidFill>
          <a:srgbClr val="2175D9"/>
        </a:solidFill>
        <a:effectLst/>
      </p:bgPr>
    </p:bg>
    <p:spTree>
      <p:nvGrpSpPr>
        <p:cNvPr id="1" name="Shape 5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4" name="Google Shape;5234;g27be9c9156e_0_144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0"/>
            <a:ext cx="9781491" cy="9630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5" name="Google Shape;5235;g27be9c9156e_0_1442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236" name="Google Shape;5236;g27be9c9156e_0_1442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237" name="Google Shape;5237;g27be9c9156e_0_1442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38" name="Google Shape;5238;g27be9c9156e_0_1442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39" name="Google Shape;5239;g27be9c9156e_0_1442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0" name="Google Shape;5240;g27be9c9156e_0_1442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1" name="Google Shape;5241;g27be9c9156e_0_1442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2" name="Google Shape;5242;g27be9c9156e_0_1442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3" name="Google Shape;5243;g27be9c9156e_0_1442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4" name="Google Shape;5244;g27be9c9156e_0_1442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5" name="Google Shape;5245;g27be9c9156e_0_1442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6" name="Google Shape;5246;g27be9c9156e_0_1442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7" name="Google Shape;5247;g27be9c9156e_0_1442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8" name="Google Shape;5248;g27be9c9156e_0_1442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9" name="Google Shape;5249;g27be9c9156e_0_1442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0" name="Google Shape;5250;g27be9c9156e_0_1442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1" name="Google Shape;5251;g27be9c9156e_0_1442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2" name="Google Shape;5252;g27be9c9156e_0_1442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253" name="Google Shape;5253;g27be9c9156e_0_1442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254" name="Google Shape;5254;g27be9c9156e_0_1442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5" name="Google Shape;5255;g27be9c9156e_0_1442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6" name="Google Shape;5256;g27be9c9156e_0_1442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7" name="Google Shape;5257;g27be9c9156e_0_1442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8" name="Google Shape;5258;g27be9c9156e_0_1442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9" name="Google Shape;5259;g27be9c9156e_0_1442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0" name="Google Shape;5260;g27be9c9156e_0_1442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1" name="Google Shape;5261;g27be9c9156e_0_1442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2" name="Google Shape;5262;g27be9c9156e_0_1442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3" name="Google Shape;5263;g27be9c9156e_0_1442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4" name="Google Shape;5264;g27be9c9156e_0_1442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5" name="Google Shape;5265;g27be9c9156e_0_1442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6" name="Google Shape;5266;g27be9c9156e_0_1442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7" name="Google Shape;5267;g27be9c9156e_0_1442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8" name="Google Shape;5268;g27be9c9156e_0_1442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9" name="Google Shape;5269;g27be9c9156e_0_1442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270" name="Google Shape;5270;g27be9c9156e_0_1442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271" name="Google Shape;5271;g27be9c9156e_0_1442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2" name="Google Shape;5272;g27be9c9156e_0_1442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3" name="Google Shape;5273;g27be9c9156e_0_1442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4" name="Google Shape;5274;g27be9c9156e_0_1442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5" name="Google Shape;5275;g27be9c9156e_0_1442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6" name="Google Shape;5276;g27be9c9156e_0_1442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7" name="Google Shape;5277;g27be9c9156e_0_1442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8" name="Google Shape;5278;g27be9c9156e_0_1442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9" name="Google Shape;5279;g27be9c9156e_0_1442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0" name="Google Shape;5280;g27be9c9156e_0_1442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1" name="Google Shape;5281;g27be9c9156e_0_1442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2" name="Google Shape;5282;g27be9c9156e_0_1442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3" name="Google Shape;5283;g27be9c9156e_0_1442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4" name="Google Shape;5284;g27be9c9156e_0_1442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5" name="Google Shape;5285;g27be9c9156e_0_1442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6" name="Google Shape;5286;g27be9c9156e_0_1442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7" name="Google Shape;5287;g27be9c9156e_0_1442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8" name="Google Shape;5288;g27be9c9156e_0_1442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9" name="Google Shape;5289;g27be9c9156e_0_1442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0" name="Google Shape;5290;g27be9c9156e_0_1442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1" name="Google Shape;5291;g27be9c9156e_0_1442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2" name="Google Shape;5292;g27be9c9156e_0_1442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3" name="Google Shape;5293;g27be9c9156e_0_1442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4" name="Google Shape;5294;g27be9c9156e_0_1442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5" name="Google Shape;5295;g27be9c9156e_0_1442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6" name="Google Shape;5296;g27be9c9156e_0_1442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297" name="Google Shape;5297;g27be9c9156e_0_1442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298" name="Google Shape;5298;g27be9c9156e_0_1442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9" name="Google Shape;5299;g27be9c9156e_0_1442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0" name="Google Shape;5300;g27be9c9156e_0_1442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1" name="Google Shape;5301;g27be9c9156e_0_1442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2" name="Google Shape;5302;g27be9c9156e_0_1442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3" name="Google Shape;5303;g27be9c9156e_0_1442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4" name="Google Shape;5304;g27be9c9156e_0_1442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5" name="Google Shape;5305;g27be9c9156e_0_1442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6" name="Google Shape;5306;g27be9c9156e_0_1442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7" name="Google Shape;5307;g27be9c9156e_0_1442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8" name="Google Shape;5308;g27be9c9156e_0_1442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9" name="Google Shape;5309;g27be9c9156e_0_1442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0" name="Google Shape;5310;g27be9c9156e_0_1442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1" name="Google Shape;5311;g27be9c9156e_0_1442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2" name="Google Shape;5312;g27be9c9156e_0_1442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3" name="Google Shape;5313;g27be9c9156e_0_1442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4" name="Google Shape;5314;g27be9c9156e_0_1442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5" name="Google Shape;5315;g27be9c9156e_0_1442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6" name="Google Shape;5316;g27be9c9156e_0_1442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7" name="Google Shape;5317;g27be9c9156e_0_1442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8" name="Google Shape;5318;g27be9c9156e_0_1442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9" name="Google Shape;5319;g27be9c9156e_0_1442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20" name="Google Shape;5320;g27be9c9156e_0_1442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21" name="Google Shape;5321;g27be9c9156e_0_1442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22" name="Google Shape;5322;g27be9c9156e_0_1442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23" name="Google Shape;5323;g27be9c9156e_0_1442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324" name="Google Shape;5324;g27be9c9156e_0_1442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25" name="Google Shape;5325;g27be9c9156e_0_1442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326" name="Google Shape;5326;g27be9c9156e_0_14427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327" name="Google Shape;5327;g27be9c9156e_0_14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: tech&amp;touch">
  <p:cSld name="title slide blue: tech&amp;touch">
    <p:bg>
      <p:bgPr>
        <a:solidFill>
          <a:srgbClr val="2175D9"/>
        </a:solidFill>
        <a:effectLst/>
      </p:bgPr>
    </p:bg>
    <p:spTree>
      <p:nvGrpSpPr>
        <p:cNvPr id="1" name="Shape 5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9" name="Google Shape;5329;g27be9c9156e_0_145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3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0" name="Google Shape;5330;g27be9c9156e_0_1452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331" name="Google Shape;5331;g27be9c9156e_0_1452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332" name="Google Shape;5332;g27be9c9156e_0_1452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3" name="Google Shape;5333;g27be9c9156e_0_1452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4" name="Google Shape;5334;g27be9c9156e_0_1452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5" name="Google Shape;5335;g27be9c9156e_0_1452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6" name="Google Shape;5336;g27be9c9156e_0_1452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7" name="Google Shape;5337;g27be9c9156e_0_1452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8" name="Google Shape;5338;g27be9c9156e_0_1452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9" name="Google Shape;5339;g27be9c9156e_0_1452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0" name="Google Shape;5340;g27be9c9156e_0_1452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1" name="Google Shape;5341;g27be9c9156e_0_1452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2" name="Google Shape;5342;g27be9c9156e_0_1452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3" name="Google Shape;5343;g27be9c9156e_0_1452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4" name="Google Shape;5344;g27be9c9156e_0_1452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5" name="Google Shape;5345;g27be9c9156e_0_1452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6" name="Google Shape;5346;g27be9c9156e_0_1452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7" name="Google Shape;5347;g27be9c9156e_0_1452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348" name="Google Shape;5348;g27be9c9156e_0_1452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349" name="Google Shape;5349;g27be9c9156e_0_1452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0" name="Google Shape;5350;g27be9c9156e_0_1452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1" name="Google Shape;5351;g27be9c9156e_0_1452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2" name="Google Shape;5352;g27be9c9156e_0_1452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3" name="Google Shape;5353;g27be9c9156e_0_1452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4" name="Google Shape;5354;g27be9c9156e_0_1452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5" name="Google Shape;5355;g27be9c9156e_0_1452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6" name="Google Shape;5356;g27be9c9156e_0_1452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7" name="Google Shape;5357;g27be9c9156e_0_1452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8" name="Google Shape;5358;g27be9c9156e_0_1452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9" name="Google Shape;5359;g27be9c9156e_0_1452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0" name="Google Shape;5360;g27be9c9156e_0_1452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1" name="Google Shape;5361;g27be9c9156e_0_1452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2" name="Google Shape;5362;g27be9c9156e_0_1452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3" name="Google Shape;5363;g27be9c9156e_0_1452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4" name="Google Shape;5364;g27be9c9156e_0_1452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365" name="Google Shape;5365;g27be9c9156e_0_1452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366" name="Google Shape;5366;g27be9c9156e_0_1452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7" name="Google Shape;5367;g27be9c9156e_0_1452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8" name="Google Shape;5368;g27be9c9156e_0_1452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9" name="Google Shape;5369;g27be9c9156e_0_1452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0" name="Google Shape;5370;g27be9c9156e_0_1452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1" name="Google Shape;5371;g27be9c9156e_0_1452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2" name="Google Shape;5372;g27be9c9156e_0_1452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3" name="Google Shape;5373;g27be9c9156e_0_1452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4" name="Google Shape;5374;g27be9c9156e_0_1452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5" name="Google Shape;5375;g27be9c9156e_0_1452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6" name="Google Shape;5376;g27be9c9156e_0_1452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7" name="Google Shape;5377;g27be9c9156e_0_1452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8" name="Google Shape;5378;g27be9c9156e_0_1452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9" name="Google Shape;5379;g27be9c9156e_0_1452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0" name="Google Shape;5380;g27be9c9156e_0_1452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1" name="Google Shape;5381;g27be9c9156e_0_1452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2" name="Google Shape;5382;g27be9c9156e_0_1452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3" name="Google Shape;5383;g27be9c9156e_0_1452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4" name="Google Shape;5384;g27be9c9156e_0_1452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5" name="Google Shape;5385;g27be9c9156e_0_1452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6" name="Google Shape;5386;g27be9c9156e_0_1452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7" name="Google Shape;5387;g27be9c9156e_0_1452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8" name="Google Shape;5388;g27be9c9156e_0_1452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9" name="Google Shape;5389;g27be9c9156e_0_1452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0" name="Google Shape;5390;g27be9c9156e_0_1452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1" name="Google Shape;5391;g27be9c9156e_0_1452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392" name="Google Shape;5392;g27be9c9156e_0_1452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393" name="Google Shape;5393;g27be9c9156e_0_1452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4" name="Google Shape;5394;g27be9c9156e_0_1452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5" name="Google Shape;5395;g27be9c9156e_0_1452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6" name="Google Shape;5396;g27be9c9156e_0_1452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7" name="Google Shape;5397;g27be9c9156e_0_1452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8" name="Google Shape;5398;g27be9c9156e_0_1452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9" name="Google Shape;5399;g27be9c9156e_0_1452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0" name="Google Shape;5400;g27be9c9156e_0_1452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1" name="Google Shape;5401;g27be9c9156e_0_1452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2" name="Google Shape;5402;g27be9c9156e_0_1452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3" name="Google Shape;5403;g27be9c9156e_0_1452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4" name="Google Shape;5404;g27be9c9156e_0_1452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5" name="Google Shape;5405;g27be9c9156e_0_1452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6" name="Google Shape;5406;g27be9c9156e_0_1452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7" name="Google Shape;5407;g27be9c9156e_0_1452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8" name="Google Shape;5408;g27be9c9156e_0_1452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9" name="Google Shape;5409;g27be9c9156e_0_1452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0" name="Google Shape;5410;g27be9c9156e_0_1452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1" name="Google Shape;5411;g27be9c9156e_0_1452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2" name="Google Shape;5412;g27be9c9156e_0_1452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3" name="Google Shape;5413;g27be9c9156e_0_1452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4" name="Google Shape;5414;g27be9c9156e_0_1452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5" name="Google Shape;5415;g27be9c9156e_0_1452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6" name="Google Shape;5416;g27be9c9156e_0_1452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7" name="Google Shape;5417;g27be9c9156e_0_1452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8" name="Google Shape;5418;g27be9c9156e_0_1452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419" name="Google Shape;5419;g27be9c9156e_0_1452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420" name="Google Shape;5420;g27be9c9156e_0_1452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421" name="Google Shape;5421;g27be9c9156e_0_14522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422" name="Google Shape;5422;g27be9c9156e_0_145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: arrows right">
  <p:cSld name="title slide dark blue: arrows right">
    <p:bg>
      <p:bgPr>
        <a:solidFill>
          <a:srgbClr val="0F1941"/>
        </a:solidFill>
        <a:effectLst/>
      </p:bgPr>
    </p:bg>
    <p:spTree>
      <p:nvGrpSpPr>
        <p:cNvPr id="1" name="Shape 5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4" name="Google Shape;5424;g27be9c9156e_0_14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5" y="0"/>
            <a:ext cx="9892073" cy="9620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5" name="Google Shape;5425;g27be9c9156e_0_1461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426" name="Google Shape;5426;g27be9c9156e_0_1461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427" name="Google Shape;5427;g27be9c9156e_0_1461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28" name="Google Shape;5428;g27be9c9156e_0_1461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29" name="Google Shape;5429;g27be9c9156e_0_1461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0" name="Google Shape;5430;g27be9c9156e_0_1461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1" name="Google Shape;5431;g27be9c9156e_0_1461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2" name="Google Shape;5432;g27be9c9156e_0_1461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3" name="Google Shape;5433;g27be9c9156e_0_1461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4" name="Google Shape;5434;g27be9c9156e_0_1461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5" name="Google Shape;5435;g27be9c9156e_0_1461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6" name="Google Shape;5436;g27be9c9156e_0_1461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7" name="Google Shape;5437;g27be9c9156e_0_1461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8" name="Google Shape;5438;g27be9c9156e_0_1461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9" name="Google Shape;5439;g27be9c9156e_0_1461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0" name="Google Shape;5440;g27be9c9156e_0_1461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1" name="Google Shape;5441;g27be9c9156e_0_1461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2" name="Google Shape;5442;g27be9c9156e_0_1461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443" name="Google Shape;5443;g27be9c9156e_0_1461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444" name="Google Shape;5444;g27be9c9156e_0_1461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5" name="Google Shape;5445;g27be9c9156e_0_1461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6" name="Google Shape;5446;g27be9c9156e_0_1461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7" name="Google Shape;5447;g27be9c9156e_0_1461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8" name="Google Shape;5448;g27be9c9156e_0_1461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9" name="Google Shape;5449;g27be9c9156e_0_1461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0" name="Google Shape;5450;g27be9c9156e_0_1461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1" name="Google Shape;5451;g27be9c9156e_0_1461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2" name="Google Shape;5452;g27be9c9156e_0_1461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3" name="Google Shape;5453;g27be9c9156e_0_1461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4" name="Google Shape;5454;g27be9c9156e_0_1461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5" name="Google Shape;5455;g27be9c9156e_0_1461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6" name="Google Shape;5456;g27be9c9156e_0_1461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7" name="Google Shape;5457;g27be9c9156e_0_1461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8" name="Google Shape;5458;g27be9c9156e_0_1461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9" name="Google Shape;5459;g27be9c9156e_0_1461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460" name="Google Shape;5460;g27be9c9156e_0_1461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461" name="Google Shape;5461;g27be9c9156e_0_1461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2" name="Google Shape;5462;g27be9c9156e_0_1461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3" name="Google Shape;5463;g27be9c9156e_0_1461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4" name="Google Shape;5464;g27be9c9156e_0_1461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5" name="Google Shape;5465;g27be9c9156e_0_1461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6" name="Google Shape;5466;g27be9c9156e_0_1461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7" name="Google Shape;5467;g27be9c9156e_0_1461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8" name="Google Shape;5468;g27be9c9156e_0_1461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9" name="Google Shape;5469;g27be9c9156e_0_1461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0" name="Google Shape;5470;g27be9c9156e_0_1461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1" name="Google Shape;5471;g27be9c9156e_0_1461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2" name="Google Shape;5472;g27be9c9156e_0_1461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3" name="Google Shape;5473;g27be9c9156e_0_1461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4" name="Google Shape;5474;g27be9c9156e_0_1461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5" name="Google Shape;5475;g27be9c9156e_0_1461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6" name="Google Shape;5476;g27be9c9156e_0_1461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7" name="Google Shape;5477;g27be9c9156e_0_1461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8" name="Google Shape;5478;g27be9c9156e_0_1461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9" name="Google Shape;5479;g27be9c9156e_0_1461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0" name="Google Shape;5480;g27be9c9156e_0_1461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1" name="Google Shape;5481;g27be9c9156e_0_1461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2" name="Google Shape;5482;g27be9c9156e_0_1461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3" name="Google Shape;5483;g27be9c9156e_0_1461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4" name="Google Shape;5484;g27be9c9156e_0_1461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5" name="Google Shape;5485;g27be9c9156e_0_1461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6" name="Google Shape;5486;g27be9c9156e_0_1461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487" name="Google Shape;5487;g27be9c9156e_0_1461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488" name="Google Shape;5488;g27be9c9156e_0_1461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9" name="Google Shape;5489;g27be9c9156e_0_1461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0" name="Google Shape;5490;g27be9c9156e_0_1461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1" name="Google Shape;5491;g27be9c9156e_0_1461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2" name="Google Shape;5492;g27be9c9156e_0_1461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3" name="Google Shape;5493;g27be9c9156e_0_1461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4" name="Google Shape;5494;g27be9c9156e_0_1461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5" name="Google Shape;5495;g27be9c9156e_0_1461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6" name="Google Shape;5496;g27be9c9156e_0_1461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7" name="Google Shape;5497;g27be9c9156e_0_1461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8" name="Google Shape;5498;g27be9c9156e_0_1461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9" name="Google Shape;5499;g27be9c9156e_0_1461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0" name="Google Shape;5500;g27be9c9156e_0_1461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1" name="Google Shape;5501;g27be9c9156e_0_1461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2" name="Google Shape;5502;g27be9c9156e_0_1461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3" name="Google Shape;5503;g27be9c9156e_0_1461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4" name="Google Shape;5504;g27be9c9156e_0_1461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5" name="Google Shape;5505;g27be9c9156e_0_1461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6" name="Google Shape;5506;g27be9c9156e_0_1461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7" name="Google Shape;5507;g27be9c9156e_0_1461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8" name="Google Shape;5508;g27be9c9156e_0_1461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09" name="Google Shape;5509;g27be9c9156e_0_1461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10" name="Google Shape;5510;g27be9c9156e_0_1461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11" name="Google Shape;5511;g27be9c9156e_0_1461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12" name="Google Shape;5512;g27be9c9156e_0_1461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13" name="Google Shape;5513;g27be9c9156e_0_1461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514" name="Google Shape;5514;g27be9c9156e_0_1461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515" name="Google Shape;5515;g27be9c9156e_0_1461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40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516" name="Google Shape;5516;g27be9c9156e_0_14617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517" name="Google Shape;5517;g27be9c9156e_0_146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: arrows up">
  <p:cSld name="title slide dark blue: arrows up">
    <p:bg>
      <p:bgPr>
        <a:solidFill>
          <a:srgbClr val="0F1941"/>
        </a:solidFill>
        <a:effectLst/>
      </p:bgPr>
    </p:bg>
    <p:spTree>
      <p:nvGrpSpPr>
        <p:cNvPr id="1" name="Shape 5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" name="Google Shape;5519;g27be9c9156e_0_147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0"/>
            <a:ext cx="9781491" cy="9630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0" name="Google Shape;5520;g27be9c9156e_0_1471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521" name="Google Shape;5521;g27be9c9156e_0_1471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522" name="Google Shape;5522;g27be9c9156e_0_1471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23" name="Google Shape;5523;g27be9c9156e_0_1471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24" name="Google Shape;5524;g27be9c9156e_0_1471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25" name="Google Shape;5525;g27be9c9156e_0_1471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26" name="Google Shape;5526;g27be9c9156e_0_1471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27" name="Google Shape;5527;g27be9c9156e_0_1471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28" name="Google Shape;5528;g27be9c9156e_0_1471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29" name="Google Shape;5529;g27be9c9156e_0_1471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0" name="Google Shape;5530;g27be9c9156e_0_1471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1" name="Google Shape;5531;g27be9c9156e_0_1471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2" name="Google Shape;5532;g27be9c9156e_0_1471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3" name="Google Shape;5533;g27be9c9156e_0_1471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4" name="Google Shape;5534;g27be9c9156e_0_1471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5" name="Google Shape;5535;g27be9c9156e_0_1471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6" name="Google Shape;5536;g27be9c9156e_0_1471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7" name="Google Shape;5537;g27be9c9156e_0_1471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538" name="Google Shape;5538;g27be9c9156e_0_1471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539" name="Google Shape;5539;g27be9c9156e_0_1471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0" name="Google Shape;5540;g27be9c9156e_0_1471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1" name="Google Shape;5541;g27be9c9156e_0_1471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2" name="Google Shape;5542;g27be9c9156e_0_1471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3" name="Google Shape;5543;g27be9c9156e_0_1471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4" name="Google Shape;5544;g27be9c9156e_0_1471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5" name="Google Shape;5545;g27be9c9156e_0_1471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6" name="Google Shape;5546;g27be9c9156e_0_1471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7" name="Google Shape;5547;g27be9c9156e_0_1471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8" name="Google Shape;5548;g27be9c9156e_0_1471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9" name="Google Shape;5549;g27be9c9156e_0_1471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0" name="Google Shape;5550;g27be9c9156e_0_1471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1" name="Google Shape;5551;g27be9c9156e_0_1471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2" name="Google Shape;5552;g27be9c9156e_0_1471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3" name="Google Shape;5553;g27be9c9156e_0_1471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4" name="Google Shape;5554;g27be9c9156e_0_1471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555" name="Google Shape;5555;g27be9c9156e_0_1471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556" name="Google Shape;5556;g27be9c9156e_0_1471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7" name="Google Shape;5557;g27be9c9156e_0_1471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8" name="Google Shape;5558;g27be9c9156e_0_1471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9" name="Google Shape;5559;g27be9c9156e_0_1471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0" name="Google Shape;5560;g27be9c9156e_0_1471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1" name="Google Shape;5561;g27be9c9156e_0_1471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2" name="Google Shape;5562;g27be9c9156e_0_1471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3" name="Google Shape;5563;g27be9c9156e_0_1471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4" name="Google Shape;5564;g27be9c9156e_0_1471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5" name="Google Shape;5565;g27be9c9156e_0_1471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6" name="Google Shape;5566;g27be9c9156e_0_1471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7" name="Google Shape;5567;g27be9c9156e_0_1471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8" name="Google Shape;5568;g27be9c9156e_0_1471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9" name="Google Shape;5569;g27be9c9156e_0_1471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0" name="Google Shape;5570;g27be9c9156e_0_1471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1" name="Google Shape;5571;g27be9c9156e_0_1471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2" name="Google Shape;5572;g27be9c9156e_0_1471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3" name="Google Shape;5573;g27be9c9156e_0_1471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4" name="Google Shape;5574;g27be9c9156e_0_1471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5" name="Google Shape;5575;g27be9c9156e_0_1471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6" name="Google Shape;5576;g27be9c9156e_0_1471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7" name="Google Shape;5577;g27be9c9156e_0_1471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8" name="Google Shape;5578;g27be9c9156e_0_1471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9" name="Google Shape;5579;g27be9c9156e_0_1471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0" name="Google Shape;5580;g27be9c9156e_0_1471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1" name="Google Shape;5581;g27be9c9156e_0_1471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582" name="Google Shape;5582;g27be9c9156e_0_1471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583" name="Google Shape;5583;g27be9c9156e_0_1471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4" name="Google Shape;5584;g27be9c9156e_0_1471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5" name="Google Shape;5585;g27be9c9156e_0_1471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6" name="Google Shape;5586;g27be9c9156e_0_1471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7" name="Google Shape;5587;g27be9c9156e_0_1471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8" name="Google Shape;5588;g27be9c9156e_0_1471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9" name="Google Shape;5589;g27be9c9156e_0_1471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0" name="Google Shape;5590;g27be9c9156e_0_1471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1" name="Google Shape;5591;g27be9c9156e_0_1471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2" name="Google Shape;5592;g27be9c9156e_0_1471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3" name="Google Shape;5593;g27be9c9156e_0_1471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4" name="Google Shape;5594;g27be9c9156e_0_1471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5" name="Google Shape;5595;g27be9c9156e_0_1471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6" name="Google Shape;5596;g27be9c9156e_0_1471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7" name="Google Shape;5597;g27be9c9156e_0_1471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8" name="Google Shape;5598;g27be9c9156e_0_1471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9" name="Google Shape;5599;g27be9c9156e_0_1471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0" name="Google Shape;5600;g27be9c9156e_0_1471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1" name="Google Shape;5601;g27be9c9156e_0_1471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2" name="Google Shape;5602;g27be9c9156e_0_1471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3" name="Google Shape;5603;g27be9c9156e_0_1471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4" name="Google Shape;5604;g27be9c9156e_0_1471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5" name="Google Shape;5605;g27be9c9156e_0_1471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6" name="Google Shape;5606;g27be9c9156e_0_1471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7" name="Google Shape;5607;g27be9c9156e_0_1471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8" name="Google Shape;5608;g27be9c9156e_0_1471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609" name="Google Shape;5609;g27be9c9156e_0_1471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610" name="Google Shape;5610;g27be9c9156e_0_1471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40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611" name="Google Shape;5611;g27be9c9156e_0_14712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612" name="Google Shape;5612;g27be9c9156e_0_147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: tech&amp;touch">
  <p:cSld name="title slide dark blue: tech&amp;touch">
    <p:bg>
      <p:bgPr>
        <a:solidFill>
          <a:srgbClr val="0F1941"/>
        </a:solidFill>
        <a:effectLst/>
      </p:bgPr>
    </p:bg>
    <p:spTree>
      <p:nvGrpSpPr>
        <p:cNvPr id="1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4" name="Google Shape;5614;g27be9c9156e_0_148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7264" y="0"/>
            <a:ext cx="8896839" cy="10183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5" name="Google Shape;5615;g27be9c9156e_0_1480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616" name="Google Shape;5616;g27be9c9156e_0_1480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617" name="Google Shape;5617;g27be9c9156e_0_1480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18" name="Google Shape;5618;g27be9c9156e_0_1480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19" name="Google Shape;5619;g27be9c9156e_0_1480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0" name="Google Shape;5620;g27be9c9156e_0_1480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1" name="Google Shape;5621;g27be9c9156e_0_1480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2" name="Google Shape;5622;g27be9c9156e_0_1480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3" name="Google Shape;5623;g27be9c9156e_0_1480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4" name="Google Shape;5624;g27be9c9156e_0_1480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5" name="Google Shape;5625;g27be9c9156e_0_1480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6" name="Google Shape;5626;g27be9c9156e_0_1480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7" name="Google Shape;5627;g27be9c9156e_0_1480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8" name="Google Shape;5628;g27be9c9156e_0_1480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9" name="Google Shape;5629;g27be9c9156e_0_1480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0" name="Google Shape;5630;g27be9c9156e_0_1480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1" name="Google Shape;5631;g27be9c9156e_0_1480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2" name="Google Shape;5632;g27be9c9156e_0_1480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633" name="Google Shape;5633;g27be9c9156e_0_1480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634" name="Google Shape;5634;g27be9c9156e_0_1480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5" name="Google Shape;5635;g27be9c9156e_0_1480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6" name="Google Shape;5636;g27be9c9156e_0_1480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7" name="Google Shape;5637;g27be9c9156e_0_1480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8" name="Google Shape;5638;g27be9c9156e_0_1480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9" name="Google Shape;5639;g27be9c9156e_0_1480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0" name="Google Shape;5640;g27be9c9156e_0_1480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1" name="Google Shape;5641;g27be9c9156e_0_1480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2" name="Google Shape;5642;g27be9c9156e_0_1480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3" name="Google Shape;5643;g27be9c9156e_0_1480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4" name="Google Shape;5644;g27be9c9156e_0_1480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5" name="Google Shape;5645;g27be9c9156e_0_1480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6" name="Google Shape;5646;g27be9c9156e_0_1480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7" name="Google Shape;5647;g27be9c9156e_0_1480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8" name="Google Shape;5648;g27be9c9156e_0_1480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9" name="Google Shape;5649;g27be9c9156e_0_1480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650" name="Google Shape;5650;g27be9c9156e_0_1480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651" name="Google Shape;5651;g27be9c9156e_0_1480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2" name="Google Shape;5652;g27be9c9156e_0_1480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3" name="Google Shape;5653;g27be9c9156e_0_1480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4" name="Google Shape;5654;g27be9c9156e_0_1480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5" name="Google Shape;5655;g27be9c9156e_0_1480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6" name="Google Shape;5656;g27be9c9156e_0_1480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7" name="Google Shape;5657;g27be9c9156e_0_1480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8" name="Google Shape;5658;g27be9c9156e_0_1480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9" name="Google Shape;5659;g27be9c9156e_0_1480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0" name="Google Shape;5660;g27be9c9156e_0_1480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1" name="Google Shape;5661;g27be9c9156e_0_1480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2" name="Google Shape;5662;g27be9c9156e_0_1480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3" name="Google Shape;5663;g27be9c9156e_0_1480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4" name="Google Shape;5664;g27be9c9156e_0_1480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5" name="Google Shape;5665;g27be9c9156e_0_1480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6" name="Google Shape;5666;g27be9c9156e_0_1480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7" name="Google Shape;5667;g27be9c9156e_0_1480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8" name="Google Shape;5668;g27be9c9156e_0_1480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9" name="Google Shape;5669;g27be9c9156e_0_1480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0" name="Google Shape;5670;g27be9c9156e_0_1480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1" name="Google Shape;5671;g27be9c9156e_0_1480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2" name="Google Shape;5672;g27be9c9156e_0_1480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3" name="Google Shape;5673;g27be9c9156e_0_1480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4" name="Google Shape;5674;g27be9c9156e_0_1480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5" name="Google Shape;5675;g27be9c9156e_0_1480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6" name="Google Shape;5676;g27be9c9156e_0_1480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677" name="Google Shape;5677;g27be9c9156e_0_1480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678" name="Google Shape;5678;g27be9c9156e_0_1480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79" name="Google Shape;5679;g27be9c9156e_0_1480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0" name="Google Shape;5680;g27be9c9156e_0_1480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1" name="Google Shape;5681;g27be9c9156e_0_1480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2" name="Google Shape;5682;g27be9c9156e_0_1480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3" name="Google Shape;5683;g27be9c9156e_0_1480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4" name="Google Shape;5684;g27be9c9156e_0_1480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5" name="Google Shape;5685;g27be9c9156e_0_1480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6" name="Google Shape;5686;g27be9c9156e_0_1480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7" name="Google Shape;5687;g27be9c9156e_0_1480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8" name="Google Shape;5688;g27be9c9156e_0_1480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89" name="Google Shape;5689;g27be9c9156e_0_1480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0" name="Google Shape;5690;g27be9c9156e_0_1480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1" name="Google Shape;5691;g27be9c9156e_0_1480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2" name="Google Shape;5692;g27be9c9156e_0_1480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3" name="Google Shape;5693;g27be9c9156e_0_1480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4" name="Google Shape;5694;g27be9c9156e_0_1480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5" name="Google Shape;5695;g27be9c9156e_0_1480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6" name="Google Shape;5696;g27be9c9156e_0_1480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7" name="Google Shape;5697;g27be9c9156e_0_1480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8" name="Google Shape;5698;g27be9c9156e_0_1480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9" name="Google Shape;5699;g27be9c9156e_0_1480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00" name="Google Shape;5700;g27be9c9156e_0_1480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01" name="Google Shape;5701;g27be9c9156e_0_1480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02" name="Google Shape;5702;g27be9c9156e_0_1480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03" name="Google Shape;5703;g27be9c9156e_0_1480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704" name="Google Shape;5704;g27be9c9156e_0_1480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705" name="Google Shape;5705;g27be9c9156e_0_1480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40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706" name="Google Shape;5706;g27be9c9156e_0_14807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707" name="Google Shape;5707;g27be9c9156e_0_148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urquoise: arrow right">
  <p:cSld name="title slide turquoise: arrow right">
    <p:bg>
      <p:bgPr>
        <a:solidFill>
          <a:srgbClr val="6BA5B4"/>
        </a:solidFill>
        <a:effectLst/>
      </p:bgPr>
    </p:bg>
    <p:spTree>
      <p:nvGrpSpPr>
        <p:cNvPr id="1" name="Shape 5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9" name="Google Shape;5709;g27be9c9156e_0_149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5" y="0"/>
            <a:ext cx="9892073" cy="9620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10" name="Google Shape;5710;g27be9c9156e_0_1490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711" name="Google Shape;5711;g27be9c9156e_0_1490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712" name="Google Shape;5712;g27be9c9156e_0_1490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3" name="Google Shape;5713;g27be9c9156e_0_1490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4" name="Google Shape;5714;g27be9c9156e_0_1490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5" name="Google Shape;5715;g27be9c9156e_0_1490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6" name="Google Shape;5716;g27be9c9156e_0_1490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7" name="Google Shape;5717;g27be9c9156e_0_1490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8" name="Google Shape;5718;g27be9c9156e_0_1490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9" name="Google Shape;5719;g27be9c9156e_0_1490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0" name="Google Shape;5720;g27be9c9156e_0_1490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1" name="Google Shape;5721;g27be9c9156e_0_1490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2" name="Google Shape;5722;g27be9c9156e_0_1490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3" name="Google Shape;5723;g27be9c9156e_0_1490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4" name="Google Shape;5724;g27be9c9156e_0_1490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5" name="Google Shape;5725;g27be9c9156e_0_1490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6" name="Google Shape;5726;g27be9c9156e_0_1490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7" name="Google Shape;5727;g27be9c9156e_0_1490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728" name="Google Shape;5728;g27be9c9156e_0_1490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729" name="Google Shape;5729;g27be9c9156e_0_1490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0" name="Google Shape;5730;g27be9c9156e_0_1490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1" name="Google Shape;5731;g27be9c9156e_0_1490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2" name="Google Shape;5732;g27be9c9156e_0_1490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3" name="Google Shape;5733;g27be9c9156e_0_1490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4" name="Google Shape;5734;g27be9c9156e_0_1490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5" name="Google Shape;5735;g27be9c9156e_0_1490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6" name="Google Shape;5736;g27be9c9156e_0_1490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7" name="Google Shape;5737;g27be9c9156e_0_1490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8" name="Google Shape;5738;g27be9c9156e_0_1490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9" name="Google Shape;5739;g27be9c9156e_0_1490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0" name="Google Shape;5740;g27be9c9156e_0_1490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1" name="Google Shape;5741;g27be9c9156e_0_1490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2" name="Google Shape;5742;g27be9c9156e_0_1490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3" name="Google Shape;5743;g27be9c9156e_0_1490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4" name="Google Shape;5744;g27be9c9156e_0_1490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745" name="Google Shape;5745;g27be9c9156e_0_1490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746" name="Google Shape;5746;g27be9c9156e_0_1490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7" name="Google Shape;5747;g27be9c9156e_0_1490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8" name="Google Shape;5748;g27be9c9156e_0_1490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9" name="Google Shape;5749;g27be9c9156e_0_1490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0" name="Google Shape;5750;g27be9c9156e_0_1490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1" name="Google Shape;5751;g27be9c9156e_0_1490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2" name="Google Shape;5752;g27be9c9156e_0_1490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3" name="Google Shape;5753;g27be9c9156e_0_1490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4" name="Google Shape;5754;g27be9c9156e_0_1490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5" name="Google Shape;5755;g27be9c9156e_0_1490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6" name="Google Shape;5756;g27be9c9156e_0_1490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7" name="Google Shape;5757;g27be9c9156e_0_1490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8" name="Google Shape;5758;g27be9c9156e_0_1490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9" name="Google Shape;5759;g27be9c9156e_0_1490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0" name="Google Shape;5760;g27be9c9156e_0_1490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1" name="Google Shape;5761;g27be9c9156e_0_1490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2" name="Google Shape;5762;g27be9c9156e_0_1490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3" name="Google Shape;5763;g27be9c9156e_0_1490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4" name="Google Shape;5764;g27be9c9156e_0_1490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5" name="Google Shape;5765;g27be9c9156e_0_1490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6" name="Google Shape;5766;g27be9c9156e_0_1490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7" name="Google Shape;5767;g27be9c9156e_0_1490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8" name="Google Shape;5768;g27be9c9156e_0_1490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9" name="Google Shape;5769;g27be9c9156e_0_1490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0" name="Google Shape;5770;g27be9c9156e_0_1490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1" name="Google Shape;5771;g27be9c9156e_0_1490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772" name="Google Shape;5772;g27be9c9156e_0_1490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773" name="Google Shape;5773;g27be9c9156e_0_1490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4" name="Google Shape;5774;g27be9c9156e_0_1490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5" name="Google Shape;5775;g27be9c9156e_0_1490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6" name="Google Shape;5776;g27be9c9156e_0_1490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7" name="Google Shape;5777;g27be9c9156e_0_1490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8" name="Google Shape;5778;g27be9c9156e_0_1490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9" name="Google Shape;5779;g27be9c9156e_0_1490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0" name="Google Shape;5780;g27be9c9156e_0_1490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1" name="Google Shape;5781;g27be9c9156e_0_1490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2" name="Google Shape;5782;g27be9c9156e_0_1490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3" name="Google Shape;5783;g27be9c9156e_0_1490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4" name="Google Shape;5784;g27be9c9156e_0_1490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5" name="Google Shape;5785;g27be9c9156e_0_1490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6" name="Google Shape;5786;g27be9c9156e_0_1490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7" name="Google Shape;5787;g27be9c9156e_0_1490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8" name="Google Shape;5788;g27be9c9156e_0_1490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9" name="Google Shape;5789;g27be9c9156e_0_1490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0" name="Google Shape;5790;g27be9c9156e_0_1490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1" name="Google Shape;5791;g27be9c9156e_0_1490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2" name="Google Shape;5792;g27be9c9156e_0_1490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3" name="Google Shape;5793;g27be9c9156e_0_1490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4" name="Google Shape;5794;g27be9c9156e_0_1490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5" name="Google Shape;5795;g27be9c9156e_0_1490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6" name="Google Shape;5796;g27be9c9156e_0_1490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7" name="Google Shape;5797;g27be9c9156e_0_1490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8" name="Google Shape;5798;g27be9c9156e_0_1490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799" name="Google Shape;5799;g27be9c9156e_0_1490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800" name="Google Shape;5800;g27be9c9156e_0_1490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40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801" name="Google Shape;5801;g27be9c9156e_0_14902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802" name="Google Shape;5802;g27be9c9156e_0_149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urqouise: arrows up">
  <p:cSld name="title slide turqouise: arrows up">
    <p:bg>
      <p:bgPr>
        <a:solidFill>
          <a:srgbClr val="6BA5B4"/>
        </a:solidFill>
        <a:effectLst/>
      </p:bgPr>
    </p:bg>
    <p:spTree>
      <p:nvGrpSpPr>
        <p:cNvPr id="1" name="Shape 5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4" name="Google Shape;5804;g27be9c9156e_0_149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0"/>
            <a:ext cx="9781491" cy="9630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5" name="Google Shape;5805;g27be9c9156e_0_1499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806" name="Google Shape;5806;g27be9c9156e_0_1499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807" name="Google Shape;5807;g27be9c9156e_0_1499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08" name="Google Shape;5808;g27be9c9156e_0_1499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09" name="Google Shape;5809;g27be9c9156e_0_1499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0" name="Google Shape;5810;g27be9c9156e_0_1499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1" name="Google Shape;5811;g27be9c9156e_0_1499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2" name="Google Shape;5812;g27be9c9156e_0_1499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3" name="Google Shape;5813;g27be9c9156e_0_1499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4" name="Google Shape;5814;g27be9c9156e_0_1499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5" name="Google Shape;5815;g27be9c9156e_0_1499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6" name="Google Shape;5816;g27be9c9156e_0_1499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7" name="Google Shape;5817;g27be9c9156e_0_1499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8" name="Google Shape;5818;g27be9c9156e_0_1499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9" name="Google Shape;5819;g27be9c9156e_0_1499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0" name="Google Shape;5820;g27be9c9156e_0_1499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1" name="Google Shape;5821;g27be9c9156e_0_1499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2" name="Google Shape;5822;g27be9c9156e_0_1499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823" name="Google Shape;5823;g27be9c9156e_0_1499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824" name="Google Shape;5824;g27be9c9156e_0_1499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5" name="Google Shape;5825;g27be9c9156e_0_1499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6" name="Google Shape;5826;g27be9c9156e_0_1499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7" name="Google Shape;5827;g27be9c9156e_0_1499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8" name="Google Shape;5828;g27be9c9156e_0_1499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9" name="Google Shape;5829;g27be9c9156e_0_1499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0" name="Google Shape;5830;g27be9c9156e_0_1499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1" name="Google Shape;5831;g27be9c9156e_0_1499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2" name="Google Shape;5832;g27be9c9156e_0_1499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3" name="Google Shape;5833;g27be9c9156e_0_1499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4" name="Google Shape;5834;g27be9c9156e_0_1499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5" name="Google Shape;5835;g27be9c9156e_0_1499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6" name="Google Shape;5836;g27be9c9156e_0_1499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7" name="Google Shape;5837;g27be9c9156e_0_1499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8" name="Google Shape;5838;g27be9c9156e_0_1499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9" name="Google Shape;5839;g27be9c9156e_0_1499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840" name="Google Shape;5840;g27be9c9156e_0_1499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841" name="Google Shape;5841;g27be9c9156e_0_1499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2" name="Google Shape;5842;g27be9c9156e_0_1499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3" name="Google Shape;5843;g27be9c9156e_0_1499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4" name="Google Shape;5844;g27be9c9156e_0_1499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5" name="Google Shape;5845;g27be9c9156e_0_1499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6" name="Google Shape;5846;g27be9c9156e_0_1499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7" name="Google Shape;5847;g27be9c9156e_0_1499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8" name="Google Shape;5848;g27be9c9156e_0_1499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49" name="Google Shape;5849;g27be9c9156e_0_1499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0" name="Google Shape;5850;g27be9c9156e_0_1499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1" name="Google Shape;5851;g27be9c9156e_0_1499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2" name="Google Shape;5852;g27be9c9156e_0_1499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3" name="Google Shape;5853;g27be9c9156e_0_1499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4" name="Google Shape;5854;g27be9c9156e_0_1499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5" name="Google Shape;5855;g27be9c9156e_0_1499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6" name="Google Shape;5856;g27be9c9156e_0_1499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7" name="Google Shape;5857;g27be9c9156e_0_1499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8" name="Google Shape;5858;g27be9c9156e_0_1499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59" name="Google Shape;5859;g27be9c9156e_0_1499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0" name="Google Shape;5860;g27be9c9156e_0_1499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1" name="Google Shape;5861;g27be9c9156e_0_1499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2" name="Google Shape;5862;g27be9c9156e_0_1499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3" name="Google Shape;5863;g27be9c9156e_0_1499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4" name="Google Shape;5864;g27be9c9156e_0_1499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5" name="Google Shape;5865;g27be9c9156e_0_1499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6" name="Google Shape;5866;g27be9c9156e_0_1499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867" name="Google Shape;5867;g27be9c9156e_0_1499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868" name="Google Shape;5868;g27be9c9156e_0_1499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9" name="Google Shape;5869;g27be9c9156e_0_1499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0" name="Google Shape;5870;g27be9c9156e_0_1499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1" name="Google Shape;5871;g27be9c9156e_0_1499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2" name="Google Shape;5872;g27be9c9156e_0_1499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3" name="Google Shape;5873;g27be9c9156e_0_1499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4" name="Google Shape;5874;g27be9c9156e_0_1499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5" name="Google Shape;5875;g27be9c9156e_0_1499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6" name="Google Shape;5876;g27be9c9156e_0_1499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7" name="Google Shape;5877;g27be9c9156e_0_1499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8" name="Google Shape;5878;g27be9c9156e_0_1499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9" name="Google Shape;5879;g27be9c9156e_0_1499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0" name="Google Shape;5880;g27be9c9156e_0_1499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1" name="Google Shape;5881;g27be9c9156e_0_1499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2" name="Google Shape;5882;g27be9c9156e_0_1499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3" name="Google Shape;5883;g27be9c9156e_0_1499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4" name="Google Shape;5884;g27be9c9156e_0_1499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5" name="Google Shape;5885;g27be9c9156e_0_1499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6" name="Google Shape;5886;g27be9c9156e_0_1499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7" name="Google Shape;5887;g27be9c9156e_0_1499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8" name="Google Shape;5888;g27be9c9156e_0_1499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9" name="Google Shape;5889;g27be9c9156e_0_1499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90" name="Google Shape;5890;g27be9c9156e_0_1499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91" name="Google Shape;5891;g27be9c9156e_0_1499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92" name="Google Shape;5892;g27be9c9156e_0_1499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93" name="Google Shape;5893;g27be9c9156e_0_1499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894" name="Google Shape;5894;g27be9c9156e_0_1499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895" name="Google Shape;5895;g27be9c9156e_0_1499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40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896" name="Google Shape;5896;g27be9c9156e_0_14997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897" name="Google Shape;5897;g27be9c9156e_0_14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urquoise tech&amp;touch">
  <p:cSld name="title slide turquoise tech&amp;touch">
    <p:bg>
      <p:bgPr>
        <a:solidFill>
          <a:srgbClr val="6BA5B4"/>
        </a:solidFill>
        <a:effectLst/>
      </p:bgPr>
    </p:bg>
    <p:spTree>
      <p:nvGrpSpPr>
        <p:cNvPr id="1" name="Shape 5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9" name="Google Shape;5899;g27be9c9156e_0_150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3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0" name="Google Shape;5900;g27be9c9156e_0_1509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901" name="Google Shape;5901;g27be9c9156e_0_1509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902" name="Google Shape;5902;g27be9c9156e_0_1509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3" name="Google Shape;5903;g27be9c9156e_0_1509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4" name="Google Shape;5904;g27be9c9156e_0_1509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5" name="Google Shape;5905;g27be9c9156e_0_1509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6" name="Google Shape;5906;g27be9c9156e_0_1509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7" name="Google Shape;5907;g27be9c9156e_0_1509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8" name="Google Shape;5908;g27be9c9156e_0_1509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9" name="Google Shape;5909;g27be9c9156e_0_1509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0" name="Google Shape;5910;g27be9c9156e_0_1509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1" name="Google Shape;5911;g27be9c9156e_0_1509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2" name="Google Shape;5912;g27be9c9156e_0_1509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3" name="Google Shape;5913;g27be9c9156e_0_1509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4" name="Google Shape;5914;g27be9c9156e_0_1509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5" name="Google Shape;5915;g27be9c9156e_0_1509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6" name="Google Shape;5916;g27be9c9156e_0_1509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7" name="Google Shape;5917;g27be9c9156e_0_1509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918" name="Google Shape;5918;g27be9c9156e_0_1509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919" name="Google Shape;5919;g27be9c9156e_0_1509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0" name="Google Shape;5920;g27be9c9156e_0_1509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1" name="Google Shape;5921;g27be9c9156e_0_1509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2" name="Google Shape;5922;g27be9c9156e_0_1509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3" name="Google Shape;5923;g27be9c9156e_0_1509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4" name="Google Shape;5924;g27be9c9156e_0_1509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5" name="Google Shape;5925;g27be9c9156e_0_1509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6" name="Google Shape;5926;g27be9c9156e_0_1509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7" name="Google Shape;5927;g27be9c9156e_0_1509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8" name="Google Shape;5928;g27be9c9156e_0_1509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9" name="Google Shape;5929;g27be9c9156e_0_1509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0" name="Google Shape;5930;g27be9c9156e_0_1509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1" name="Google Shape;5931;g27be9c9156e_0_1509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2" name="Google Shape;5932;g27be9c9156e_0_1509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3" name="Google Shape;5933;g27be9c9156e_0_1509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4" name="Google Shape;5934;g27be9c9156e_0_1509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935" name="Google Shape;5935;g27be9c9156e_0_1509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936" name="Google Shape;5936;g27be9c9156e_0_1509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7" name="Google Shape;5937;g27be9c9156e_0_1509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8" name="Google Shape;5938;g27be9c9156e_0_1509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9" name="Google Shape;5939;g27be9c9156e_0_1509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0" name="Google Shape;5940;g27be9c9156e_0_1509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1" name="Google Shape;5941;g27be9c9156e_0_1509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2" name="Google Shape;5942;g27be9c9156e_0_1509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3" name="Google Shape;5943;g27be9c9156e_0_1509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4" name="Google Shape;5944;g27be9c9156e_0_1509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5" name="Google Shape;5945;g27be9c9156e_0_1509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6" name="Google Shape;5946;g27be9c9156e_0_1509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7" name="Google Shape;5947;g27be9c9156e_0_1509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8" name="Google Shape;5948;g27be9c9156e_0_1509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9" name="Google Shape;5949;g27be9c9156e_0_1509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0" name="Google Shape;5950;g27be9c9156e_0_1509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1" name="Google Shape;5951;g27be9c9156e_0_1509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2" name="Google Shape;5952;g27be9c9156e_0_1509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3" name="Google Shape;5953;g27be9c9156e_0_1509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4" name="Google Shape;5954;g27be9c9156e_0_1509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5" name="Google Shape;5955;g27be9c9156e_0_1509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6" name="Google Shape;5956;g27be9c9156e_0_1509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7" name="Google Shape;5957;g27be9c9156e_0_1509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8" name="Google Shape;5958;g27be9c9156e_0_1509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9" name="Google Shape;5959;g27be9c9156e_0_1509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0" name="Google Shape;5960;g27be9c9156e_0_1509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1" name="Google Shape;5961;g27be9c9156e_0_1509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962" name="Google Shape;5962;g27be9c9156e_0_1509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963" name="Google Shape;5963;g27be9c9156e_0_1509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4" name="Google Shape;5964;g27be9c9156e_0_1509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5" name="Google Shape;5965;g27be9c9156e_0_1509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6" name="Google Shape;5966;g27be9c9156e_0_1509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7" name="Google Shape;5967;g27be9c9156e_0_1509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8" name="Google Shape;5968;g27be9c9156e_0_1509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9" name="Google Shape;5969;g27be9c9156e_0_1509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0" name="Google Shape;5970;g27be9c9156e_0_1509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1" name="Google Shape;5971;g27be9c9156e_0_1509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2" name="Google Shape;5972;g27be9c9156e_0_1509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3" name="Google Shape;5973;g27be9c9156e_0_1509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4" name="Google Shape;5974;g27be9c9156e_0_1509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5" name="Google Shape;5975;g27be9c9156e_0_1509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6" name="Google Shape;5976;g27be9c9156e_0_1509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7" name="Google Shape;5977;g27be9c9156e_0_1509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8" name="Google Shape;5978;g27be9c9156e_0_1509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9" name="Google Shape;5979;g27be9c9156e_0_1509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0" name="Google Shape;5980;g27be9c9156e_0_1509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1" name="Google Shape;5981;g27be9c9156e_0_1509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2" name="Google Shape;5982;g27be9c9156e_0_1509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3" name="Google Shape;5983;g27be9c9156e_0_1509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4" name="Google Shape;5984;g27be9c9156e_0_1509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5" name="Google Shape;5985;g27be9c9156e_0_1509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6" name="Google Shape;5986;g27be9c9156e_0_1509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7" name="Google Shape;5987;g27be9c9156e_0_1509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8" name="Google Shape;5988;g27be9c9156e_0_1509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989" name="Google Shape;5989;g27be9c9156e_0_1509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90" name="Google Shape;5990;g27be9c9156e_0_1509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40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991" name="Google Shape;5991;g27be9c9156e_0_15092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992" name="Google Shape;5992;g27be9c9156e_0_150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ream: arrows right">
  <p:cSld name="title slide cream: arrows right">
    <p:bg>
      <p:bgPr>
        <a:solidFill>
          <a:schemeClr val="lt2"/>
        </a:solidFill>
        <a:effectLst/>
      </p:bgPr>
    </p:bg>
    <p:spTree>
      <p:nvGrpSpPr>
        <p:cNvPr id="1" name="Shape 5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4" name="Google Shape;5994;g27be9c9156e_0_15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5" y="0"/>
            <a:ext cx="9892073" cy="9620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95" name="Google Shape;5995;g27be9c9156e_0_1518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996" name="Google Shape;5996;g27be9c9156e_0_1518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997" name="Google Shape;5997;g27be9c9156e_0_1518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98" name="Google Shape;5998;g27be9c9156e_0_1518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99" name="Google Shape;5999;g27be9c9156e_0_1518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0" name="Google Shape;6000;g27be9c9156e_0_1518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1" name="Google Shape;6001;g27be9c9156e_0_1518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2" name="Google Shape;6002;g27be9c9156e_0_1518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3" name="Google Shape;6003;g27be9c9156e_0_1518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4" name="Google Shape;6004;g27be9c9156e_0_1518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5" name="Google Shape;6005;g27be9c9156e_0_1518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6" name="Google Shape;6006;g27be9c9156e_0_1518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7" name="Google Shape;6007;g27be9c9156e_0_1518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8" name="Google Shape;6008;g27be9c9156e_0_1518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9" name="Google Shape;6009;g27be9c9156e_0_1518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0" name="Google Shape;6010;g27be9c9156e_0_1518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1" name="Google Shape;6011;g27be9c9156e_0_1518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2" name="Google Shape;6012;g27be9c9156e_0_1518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013" name="Google Shape;6013;g27be9c9156e_0_1518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014" name="Google Shape;6014;g27be9c9156e_0_1518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5" name="Google Shape;6015;g27be9c9156e_0_1518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6" name="Google Shape;6016;g27be9c9156e_0_1518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7" name="Google Shape;6017;g27be9c9156e_0_1518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8" name="Google Shape;6018;g27be9c9156e_0_1518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9" name="Google Shape;6019;g27be9c9156e_0_1518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0" name="Google Shape;6020;g27be9c9156e_0_1518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1" name="Google Shape;6021;g27be9c9156e_0_1518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2" name="Google Shape;6022;g27be9c9156e_0_1518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3" name="Google Shape;6023;g27be9c9156e_0_1518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4" name="Google Shape;6024;g27be9c9156e_0_1518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5" name="Google Shape;6025;g27be9c9156e_0_1518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6" name="Google Shape;6026;g27be9c9156e_0_1518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7" name="Google Shape;6027;g27be9c9156e_0_1518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8" name="Google Shape;6028;g27be9c9156e_0_1518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9" name="Google Shape;6029;g27be9c9156e_0_1518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030" name="Google Shape;6030;g27be9c9156e_0_1518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031" name="Google Shape;6031;g27be9c9156e_0_1518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2" name="Google Shape;6032;g27be9c9156e_0_1518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3" name="Google Shape;6033;g27be9c9156e_0_1518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4" name="Google Shape;6034;g27be9c9156e_0_1518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5" name="Google Shape;6035;g27be9c9156e_0_1518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6" name="Google Shape;6036;g27be9c9156e_0_1518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7" name="Google Shape;6037;g27be9c9156e_0_1518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8" name="Google Shape;6038;g27be9c9156e_0_1518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9" name="Google Shape;6039;g27be9c9156e_0_1518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0" name="Google Shape;6040;g27be9c9156e_0_1518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1" name="Google Shape;6041;g27be9c9156e_0_1518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2" name="Google Shape;6042;g27be9c9156e_0_1518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3" name="Google Shape;6043;g27be9c9156e_0_1518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4" name="Google Shape;6044;g27be9c9156e_0_1518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5" name="Google Shape;6045;g27be9c9156e_0_1518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6" name="Google Shape;6046;g27be9c9156e_0_1518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7" name="Google Shape;6047;g27be9c9156e_0_1518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8" name="Google Shape;6048;g27be9c9156e_0_1518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9" name="Google Shape;6049;g27be9c9156e_0_1518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0" name="Google Shape;6050;g27be9c9156e_0_1518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1" name="Google Shape;6051;g27be9c9156e_0_1518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2" name="Google Shape;6052;g27be9c9156e_0_1518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3" name="Google Shape;6053;g27be9c9156e_0_1518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4" name="Google Shape;6054;g27be9c9156e_0_1518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5" name="Google Shape;6055;g27be9c9156e_0_1518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6" name="Google Shape;6056;g27be9c9156e_0_1518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057" name="Google Shape;6057;g27be9c9156e_0_1518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058" name="Google Shape;6058;g27be9c9156e_0_1518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9" name="Google Shape;6059;g27be9c9156e_0_1518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0" name="Google Shape;6060;g27be9c9156e_0_1518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1" name="Google Shape;6061;g27be9c9156e_0_1518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2" name="Google Shape;6062;g27be9c9156e_0_1518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3" name="Google Shape;6063;g27be9c9156e_0_1518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4" name="Google Shape;6064;g27be9c9156e_0_1518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5" name="Google Shape;6065;g27be9c9156e_0_1518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6" name="Google Shape;6066;g27be9c9156e_0_1518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7" name="Google Shape;6067;g27be9c9156e_0_1518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8" name="Google Shape;6068;g27be9c9156e_0_1518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9" name="Google Shape;6069;g27be9c9156e_0_1518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0" name="Google Shape;6070;g27be9c9156e_0_1518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1" name="Google Shape;6071;g27be9c9156e_0_1518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2" name="Google Shape;6072;g27be9c9156e_0_1518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3" name="Google Shape;6073;g27be9c9156e_0_1518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4" name="Google Shape;6074;g27be9c9156e_0_1518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5" name="Google Shape;6075;g27be9c9156e_0_1518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6" name="Google Shape;6076;g27be9c9156e_0_1518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7" name="Google Shape;6077;g27be9c9156e_0_1518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8" name="Google Shape;6078;g27be9c9156e_0_1518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9" name="Google Shape;6079;g27be9c9156e_0_1518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0" name="Google Shape;6080;g27be9c9156e_0_1518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1" name="Google Shape;6081;g27be9c9156e_0_1518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2" name="Google Shape;6082;g27be9c9156e_0_1518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3" name="Google Shape;6083;g27be9c9156e_0_1518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084" name="Google Shape;6084;g27be9c9156e_0_1518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085" name="Google Shape;6085;g27be9c9156e_0_15187"/>
          <p:cNvSpPr txBox="1">
            <a:spLocks noGrp="1"/>
          </p:cNvSpPr>
          <p:nvPr>
            <p:ph type="ctrTitle"/>
          </p:nvPr>
        </p:nvSpPr>
        <p:spPr>
          <a:xfrm>
            <a:off x="1256506" y="1922703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6900"/>
              <a:buFont typeface="Tahoma"/>
              <a:buNone/>
              <a:defRPr sz="6900">
                <a:solidFill>
                  <a:srgbClr val="2175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086" name="Google Shape;6086;g27be9c9156e_0_15187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087" name="Google Shape;6087;g27be9c9156e_0_15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ream: arrows up">
  <p:cSld name="title slide cream: arrows up">
    <p:bg>
      <p:bgPr>
        <a:solidFill>
          <a:schemeClr val="lt2"/>
        </a:solidFill>
        <a:effectLst/>
      </p:bgPr>
    </p:bg>
    <p:spTree>
      <p:nvGrpSpPr>
        <p:cNvPr id="1" name="Shape 6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9" name="Google Shape;6089;g27be9c9156e_0_15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0"/>
            <a:ext cx="9781491" cy="9630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90" name="Google Shape;6090;g27be9c9156e_0_1528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091" name="Google Shape;6091;g27be9c9156e_0_1528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092" name="Google Shape;6092;g27be9c9156e_0_1528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3" name="Google Shape;6093;g27be9c9156e_0_1528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4" name="Google Shape;6094;g27be9c9156e_0_1528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5" name="Google Shape;6095;g27be9c9156e_0_1528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6" name="Google Shape;6096;g27be9c9156e_0_1528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7" name="Google Shape;6097;g27be9c9156e_0_1528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8" name="Google Shape;6098;g27be9c9156e_0_1528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9" name="Google Shape;6099;g27be9c9156e_0_1528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0" name="Google Shape;6100;g27be9c9156e_0_1528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1" name="Google Shape;6101;g27be9c9156e_0_1528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2" name="Google Shape;6102;g27be9c9156e_0_1528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3" name="Google Shape;6103;g27be9c9156e_0_1528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4" name="Google Shape;6104;g27be9c9156e_0_1528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5" name="Google Shape;6105;g27be9c9156e_0_1528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6" name="Google Shape;6106;g27be9c9156e_0_1528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7" name="Google Shape;6107;g27be9c9156e_0_1528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108" name="Google Shape;6108;g27be9c9156e_0_1528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109" name="Google Shape;6109;g27be9c9156e_0_1528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0" name="Google Shape;6110;g27be9c9156e_0_1528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1" name="Google Shape;6111;g27be9c9156e_0_1528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2" name="Google Shape;6112;g27be9c9156e_0_1528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3" name="Google Shape;6113;g27be9c9156e_0_1528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4" name="Google Shape;6114;g27be9c9156e_0_1528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5" name="Google Shape;6115;g27be9c9156e_0_1528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6" name="Google Shape;6116;g27be9c9156e_0_1528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7" name="Google Shape;6117;g27be9c9156e_0_1528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8" name="Google Shape;6118;g27be9c9156e_0_1528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9" name="Google Shape;6119;g27be9c9156e_0_1528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0" name="Google Shape;6120;g27be9c9156e_0_1528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1" name="Google Shape;6121;g27be9c9156e_0_1528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2" name="Google Shape;6122;g27be9c9156e_0_1528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3" name="Google Shape;6123;g27be9c9156e_0_1528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4" name="Google Shape;6124;g27be9c9156e_0_1528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125" name="Google Shape;6125;g27be9c9156e_0_1528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126" name="Google Shape;6126;g27be9c9156e_0_1528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7" name="Google Shape;6127;g27be9c9156e_0_1528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8" name="Google Shape;6128;g27be9c9156e_0_1528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9" name="Google Shape;6129;g27be9c9156e_0_1528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0" name="Google Shape;6130;g27be9c9156e_0_1528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1" name="Google Shape;6131;g27be9c9156e_0_1528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2" name="Google Shape;6132;g27be9c9156e_0_1528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3" name="Google Shape;6133;g27be9c9156e_0_1528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4" name="Google Shape;6134;g27be9c9156e_0_1528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5" name="Google Shape;6135;g27be9c9156e_0_1528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6" name="Google Shape;6136;g27be9c9156e_0_1528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7" name="Google Shape;6137;g27be9c9156e_0_1528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8" name="Google Shape;6138;g27be9c9156e_0_1528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9" name="Google Shape;6139;g27be9c9156e_0_1528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0" name="Google Shape;6140;g27be9c9156e_0_1528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1" name="Google Shape;6141;g27be9c9156e_0_1528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2" name="Google Shape;6142;g27be9c9156e_0_1528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3" name="Google Shape;6143;g27be9c9156e_0_1528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4" name="Google Shape;6144;g27be9c9156e_0_1528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5" name="Google Shape;6145;g27be9c9156e_0_1528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6" name="Google Shape;6146;g27be9c9156e_0_1528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7" name="Google Shape;6147;g27be9c9156e_0_1528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8" name="Google Shape;6148;g27be9c9156e_0_1528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9" name="Google Shape;6149;g27be9c9156e_0_1528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0" name="Google Shape;6150;g27be9c9156e_0_1528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1" name="Google Shape;6151;g27be9c9156e_0_1528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152" name="Google Shape;6152;g27be9c9156e_0_1528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153" name="Google Shape;6153;g27be9c9156e_0_1528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4" name="Google Shape;6154;g27be9c9156e_0_1528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5" name="Google Shape;6155;g27be9c9156e_0_1528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6" name="Google Shape;6156;g27be9c9156e_0_1528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7" name="Google Shape;6157;g27be9c9156e_0_1528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8" name="Google Shape;6158;g27be9c9156e_0_1528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9" name="Google Shape;6159;g27be9c9156e_0_1528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0" name="Google Shape;6160;g27be9c9156e_0_1528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1" name="Google Shape;6161;g27be9c9156e_0_1528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2" name="Google Shape;6162;g27be9c9156e_0_1528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3" name="Google Shape;6163;g27be9c9156e_0_1528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4" name="Google Shape;6164;g27be9c9156e_0_1528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5" name="Google Shape;6165;g27be9c9156e_0_1528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6" name="Google Shape;6166;g27be9c9156e_0_1528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7" name="Google Shape;6167;g27be9c9156e_0_1528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8" name="Google Shape;6168;g27be9c9156e_0_1528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9" name="Google Shape;6169;g27be9c9156e_0_1528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0" name="Google Shape;6170;g27be9c9156e_0_1528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1" name="Google Shape;6171;g27be9c9156e_0_1528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2" name="Google Shape;6172;g27be9c9156e_0_1528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3" name="Google Shape;6173;g27be9c9156e_0_1528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4" name="Google Shape;6174;g27be9c9156e_0_1528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5" name="Google Shape;6175;g27be9c9156e_0_1528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6" name="Google Shape;6176;g27be9c9156e_0_1528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7" name="Google Shape;6177;g27be9c9156e_0_1528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8" name="Google Shape;6178;g27be9c9156e_0_1528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179" name="Google Shape;6179;g27be9c9156e_0_1528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180" name="Google Shape;6180;g27be9c9156e_0_15282"/>
          <p:cNvSpPr txBox="1">
            <a:spLocks noGrp="1"/>
          </p:cNvSpPr>
          <p:nvPr>
            <p:ph type="ctrTitle"/>
          </p:nvPr>
        </p:nvSpPr>
        <p:spPr>
          <a:xfrm>
            <a:off x="1256506" y="1922703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6900"/>
              <a:buFont typeface="Tahoma"/>
              <a:buNone/>
              <a:defRPr sz="6900">
                <a:solidFill>
                  <a:srgbClr val="2175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181" name="Google Shape;6181;g27be9c9156e_0_15282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182" name="Google Shape;6182;g27be9c9156e_0_15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: arrows up">
  <p:cSld name="title slide blue: arrows up">
    <p:bg>
      <p:bgPr>
        <a:solidFill>
          <a:srgbClr val="2175D9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1"/>
            <a:ext cx="9781491" cy="9631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51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65" name="Google Shape;265;p51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66" name="Google Shape;266;p5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" name="Google Shape;267;p5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" name="Google Shape;268;p5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" name="Google Shape;269;p5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5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" name="Google Shape;271;p5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" name="Google Shape;272;p5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5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" name="Google Shape;274;p5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" name="Google Shape;275;p5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5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277;p5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278;p5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5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5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" name="Google Shape;281;p5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82" name="Google Shape;282;p51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83" name="Google Shape;283;p5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" name="Google Shape;284;p5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5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" name="Google Shape;286;p5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" name="Google Shape;287;p5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5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" name="Google Shape;289;p5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5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5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5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5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5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" name="Google Shape;295;p5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5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5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" name="Google Shape;298;p5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9" name="Google Shape;299;p51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00" name="Google Shape;300;p5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" name="Google Shape;301;p5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" name="Google Shape;302;p5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3" name="Google Shape;303;p5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" name="Google Shape;304;p5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" name="Google Shape;305;p5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5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" name="Google Shape;307;p5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5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" name="Google Shape;309;p5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" name="Google Shape;310;p5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5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2" name="Google Shape;312;p5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3" name="Google Shape;313;p5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5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" name="Google Shape;315;p5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" name="Google Shape;316;p5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5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" name="Google Shape;318;p5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" name="Google Shape;319;p5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5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" name="Google Shape;321;p5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5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5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" name="Google Shape;324;p51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" name="Google Shape;325;p51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26" name="Google Shape;326;p51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27" name="Google Shape;327;p5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" name="Google Shape;328;p5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5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" name="Google Shape;330;p5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" name="Google Shape;331;p5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5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3" name="Google Shape;333;p5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4" name="Google Shape;334;p5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5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" name="Google Shape;336;p5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" name="Google Shape;337;p5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5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" name="Google Shape;339;p5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" name="Google Shape;340;p5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" name="Google Shape;341;p5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" name="Google Shape;342;p5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" name="Google Shape;343;p5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5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" name="Google Shape;345;p5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" name="Google Shape;346;p5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5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" name="Google Shape;348;p5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" name="Google Shape;349;p5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5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" name="Google Shape;351;p51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" name="Google Shape;352;p51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53" name="Google Shape;353;p51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354" name="Google Shape;354;p51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1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356" name="Google Shape;35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ream tech&amp;touch">
  <p:cSld name="title slide cream tech&amp;touch">
    <p:bg>
      <p:bgPr>
        <a:solidFill>
          <a:schemeClr val="lt2"/>
        </a:solidFill>
        <a:effectLst/>
      </p:bgPr>
    </p:bg>
    <p:spTree>
      <p:nvGrpSpPr>
        <p:cNvPr id="1" name="Shape 6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4" name="Google Shape;6184;g27be9c9156e_0_1537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185" name="Google Shape;6185;g27be9c9156e_0_1537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186" name="Google Shape;6186;g27be9c9156e_0_1537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7" name="Google Shape;6187;g27be9c9156e_0_1537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8" name="Google Shape;6188;g27be9c9156e_0_1537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9" name="Google Shape;6189;g27be9c9156e_0_1537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0" name="Google Shape;6190;g27be9c9156e_0_1537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1" name="Google Shape;6191;g27be9c9156e_0_1537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2" name="Google Shape;6192;g27be9c9156e_0_1537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3" name="Google Shape;6193;g27be9c9156e_0_1537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4" name="Google Shape;6194;g27be9c9156e_0_1537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5" name="Google Shape;6195;g27be9c9156e_0_1537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6" name="Google Shape;6196;g27be9c9156e_0_1537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7" name="Google Shape;6197;g27be9c9156e_0_1537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8" name="Google Shape;6198;g27be9c9156e_0_1537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9" name="Google Shape;6199;g27be9c9156e_0_1537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0" name="Google Shape;6200;g27be9c9156e_0_1537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1" name="Google Shape;6201;g27be9c9156e_0_1537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202" name="Google Shape;6202;g27be9c9156e_0_1537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203" name="Google Shape;6203;g27be9c9156e_0_1537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4" name="Google Shape;6204;g27be9c9156e_0_1537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5" name="Google Shape;6205;g27be9c9156e_0_1537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6" name="Google Shape;6206;g27be9c9156e_0_1537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7" name="Google Shape;6207;g27be9c9156e_0_1537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8" name="Google Shape;6208;g27be9c9156e_0_1537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9" name="Google Shape;6209;g27be9c9156e_0_1537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0" name="Google Shape;6210;g27be9c9156e_0_1537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1" name="Google Shape;6211;g27be9c9156e_0_1537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2" name="Google Shape;6212;g27be9c9156e_0_1537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3" name="Google Shape;6213;g27be9c9156e_0_1537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4" name="Google Shape;6214;g27be9c9156e_0_1537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5" name="Google Shape;6215;g27be9c9156e_0_1537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6" name="Google Shape;6216;g27be9c9156e_0_1537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7" name="Google Shape;6217;g27be9c9156e_0_1537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8" name="Google Shape;6218;g27be9c9156e_0_1537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219" name="Google Shape;6219;g27be9c9156e_0_1537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220" name="Google Shape;6220;g27be9c9156e_0_1537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1" name="Google Shape;6221;g27be9c9156e_0_1537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2" name="Google Shape;6222;g27be9c9156e_0_1537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3" name="Google Shape;6223;g27be9c9156e_0_1537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4" name="Google Shape;6224;g27be9c9156e_0_1537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5" name="Google Shape;6225;g27be9c9156e_0_1537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6" name="Google Shape;6226;g27be9c9156e_0_1537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7" name="Google Shape;6227;g27be9c9156e_0_1537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8" name="Google Shape;6228;g27be9c9156e_0_1537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9" name="Google Shape;6229;g27be9c9156e_0_1537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0" name="Google Shape;6230;g27be9c9156e_0_1537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1" name="Google Shape;6231;g27be9c9156e_0_1537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2" name="Google Shape;6232;g27be9c9156e_0_1537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3" name="Google Shape;6233;g27be9c9156e_0_1537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4" name="Google Shape;6234;g27be9c9156e_0_1537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5" name="Google Shape;6235;g27be9c9156e_0_1537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6" name="Google Shape;6236;g27be9c9156e_0_1537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7" name="Google Shape;6237;g27be9c9156e_0_1537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8" name="Google Shape;6238;g27be9c9156e_0_1537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9" name="Google Shape;6239;g27be9c9156e_0_1537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0" name="Google Shape;6240;g27be9c9156e_0_1537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1" name="Google Shape;6241;g27be9c9156e_0_1537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2" name="Google Shape;6242;g27be9c9156e_0_1537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3" name="Google Shape;6243;g27be9c9156e_0_1537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4" name="Google Shape;6244;g27be9c9156e_0_1537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5" name="Google Shape;6245;g27be9c9156e_0_1537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246" name="Google Shape;6246;g27be9c9156e_0_1537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247" name="Google Shape;6247;g27be9c9156e_0_1537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8" name="Google Shape;6248;g27be9c9156e_0_1537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9" name="Google Shape;6249;g27be9c9156e_0_1537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0" name="Google Shape;6250;g27be9c9156e_0_1537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1" name="Google Shape;6251;g27be9c9156e_0_1537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2" name="Google Shape;6252;g27be9c9156e_0_1537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3" name="Google Shape;6253;g27be9c9156e_0_1537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4" name="Google Shape;6254;g27be9c9156e_0_1537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5" name="Google Shape;6255;g27be9c9156e_0_1537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6" name="Google Shape;6256;g27be9c9156e_0_1537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7" name="Google Shape;6257;g27be9c9156e_0_1537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8" name="Google Shape;6258;g27be9c9156e_0_1537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9" name="Google Shape;6259;g27be9c9156e_0_1537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0" name="Google Shape;6260;g27be9c9156e_0_1537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1" name="Google Shape;6261;g27be9c9156e_0_1537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2" name="Google Shape;6262;g27be9c9156e_0_1537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3" name="Google Shape;6263;g27be9c9156e_0_1537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4" name="Google Shape;6264;g27be9c9156e_0_1537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5" name="Google Shape;6265;g27be9c9156e_0_1537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6" name="Google Shape;6266;g27be9c9156e_0_1537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7" name="Google Shape;6267;g27be9c9156e_0_1537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8" name="Google Shape;6268;g27be9c9156e_0_1537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9" name="Google Shape;6269;g27be9c9156e_0_1537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70" name="Google Shape;6270;g27be9c9156e_0_1537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71" name="Google Shape;6271;g27be9c9156e_0_1537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72" name="Google Shape;6272;g27be9c9156e_0_1537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6273" name="Google Shape;6273;g27be9c9156e_0_153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3608"/>
          </a:xfrm>
          <a:prstGeom prst="rect">
            <a:avLst/>
          </a:prstGeom>
          <a:noFill/>
          <a:ln>
            <a:noFill/>
          </a:ln>
        </p:spPr>
      </p:pic>
      <p:sp>
        <p:nvSpPr>
          <p:cNvPr id="6274" name="Google Shape;6274;g27be9c9156e_0_1537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275" name="Google Shape;6275;g27be9c9156e_0_15377"/>
          <p:cNvSpPr txBox="1">
            <a:spLocks noGrp="1"/>
          </p:cNvSpPr>
          <p:nvPr>
            <p:ph type="ctrTitle"/>
          </p:nvPr>
        </p:nvSpPr>
        <p:spPr>
          <a:xfrm>
            <a:off x="1256506" y="1922703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6900"/>
              <a:buFont typeface="Tahoma"/>
              <a:buNone/>
              <a:defRPr sz="6900">
                <a:solidFill>
                  <a:srgbClr val="2175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276" name="Google Shape;6276;g27be9c9156e_0_15377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277" name="Google Shape;6277;g27be9c9156e_0_15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red: arrows right">
  <p:cSld name="title slide red: arrows right">
    <p:bg>
      <p:bgPr>
        <a:solidFill>
          <a:srgbClr val="E74536"/>
        </a:solidFill>
        <a:effectLst/>
      </p:bgPr>
    </p:bg>
    <p:spTree>
      <p:nvGrpSpPr>
        <p:cNvPr id="1" name="Shape 6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9" name="Google Shape;6279;g27be9c9156e_0_154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00907" y="0"/>
            <a:ext cx="15803190" cy="9148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0" name="Google Shape;6280;g27be9c9156e_0_1547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281" name="Google Shape;6281;g27be9c9156e_0_1547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282" name="Google Shape;6282;g27be9c9156e_0_1547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3" name="Google Shape;6283;g27be9c9156e_0_1547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4" name="Google Shape;6284;g27be9c9156e_0_1547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5" name="Google Shape;6285;g27be9c9156e_0_1547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6" name="Google Shape;6286;g27be9c9156e_0_1547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7" name="Google Shape;6287;g27be9c9156e_0_1547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8" name="Google Shape;6288;g27be9c9156e_0_1547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9" name="Google Shape;6289;g27be9c9156e_0_1547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0" name="Google Shape;6290;g27be9c9156e_0_1547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1" name="Google Shape;6291;g27be9c9156e_0_1547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2" name="Google Shape;6292;g27be9c9156e_0_1547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3" name="Google Shape;6293;g27be9c9156e_0_1547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4" name="Google Shape;6294;g27be9c9156e_0_1547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5" name="Google Shape;6295;g27be9c9156e_0_1547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6" name="Google Shape;6296;g27be9c9156e_0_1547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7" name="Google Shape;6297;g27be9c9156e_0_1547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298" name="Google Shape;6298;g27be9c9156e_0_1547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299" name="Google Shape;6299;g27be9c9156e_0_1547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0" name="Google Shape;6300;g27be9c9156e_0_1547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1" name="Google Shape;6301;g27be9c9156e_0_1547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2" name="Google Shape;6302;g27be9c9156e_0_1547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3" name="Google Shape;6303;g27be9c9156e_0_1547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4" name="Google Shape;6304;g27be9c9156e_0_1547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5" name="Google Shape;6305;g27be9c9156e_0_1547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6" name="Google Shape;6306;g27be9c9156e_0_1547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7" name="Google Shape;6307;g27be9c9156e_0_1547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8" name="Google Shape;6308;g27be9c9156e_0_1547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9" name="Google Shape;6309;g27be9c9156e_0_1547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0" name="Google Shape;6310;g27be9c9156e_0_1547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1" name="Google Shape;6311;g27be9c9156e_0_1547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2" name="Google Shape;6312;g27be9c9156e_0_1547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3" name="Google Shape;6313;g27be9c9156e_0_1547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4" name="Google Shape;6314;g27be9c9156e_0_1547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315" name="Google Shape;6315;g27be9c9156e_0_1547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316" name="Google Shape;6316;g27be9c9156e_0_1547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7" name="Google Shape;6317;g27be9c9156e_0_1547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8" name="Google Shape;6318;g27be9c9156e_0_1547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9" name="Google Shape;6319;g27be9c9156e_0_1547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0" name="Google Shape;6320;g27be9c9156e_0_1547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1" name="Google Shape;6321;g27be9c9156e_0_1547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2" name="Google Shape;6322;g27be9c9156e_0_1547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3" name="Google Shape;6323;g27be9c9156e_0_1547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4" name="Google Shape;6324;g27be9c9156e_0_1547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5" name="Google Shape;6325;g27be9c9156e_0_1547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6" name="Google Shape;6326;g27be9c9156e_0_1547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7" name="Google Shape;6327;g27be9c9156e_0_1547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8" name="Google Shape;6328;g27be9c9156e_0_1547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9" name="Google Shape;6329;g27be9c9156e_0_1547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0" name="Google Shape;6330;g27be9c9156e_0_1547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1" name="Google Shape;6331;g27be9c9156e_0_1547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2" name="Google Shape;6332;g27be9c9156e_0_1547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3" name="Google Shape;6333;g27be9c9156e_0_1547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4" name="Google Shape;6334;g27be9c9156e_0_1547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5" name="Google Shape;6335;g27be9c9156e_0_1547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6" name="Google Shape;6336;g27be9c9156e_0_1547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7" name="Google Shape;6337;g27be9c9156e_0_1547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8" name="Google Shape;6338;g27be9c9156e_0_1547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9" name="Google Shape;6339;g27be9c9156e_0_1547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0" name="Google Shape;6340;g27be9c9156e_0_1547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1" name="Google Shape;6341;g27be9c9156e_0_1547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342" name="Google Shape;6342;g27be9c9156e_0_1547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343" name="Google Shape;6343;g27be9c9156e_0_1547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4" name="Google Shape;6344;g27be9c9156e_0_1547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5" name="Google Shape;6345;g27be9c9156e_0_1547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6" name="Google Shape;6346;g27be9c9156e_0_1547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7" name="Google Shape;6347;g27be9c9156e_0_1547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8" name="Google Shape;6348;g27be9c9156e_0_1547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9" name="Google Shape;6349;g27be9c9156e_0_1547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0" name="Google Shape;6350;g27be9c9156e_0_1547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1" name="Google Shape;6351;g27be9c9156e_0_1547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2" name="Google Shape;6352;g27be9c9156e_0_1547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3" name="Google Shape;6353;g27be9c9156e_0_1547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4" name="Google Shape;6354;g27be9c9156e_0_1547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5" name="Google Shape;6355;g27be9c9156e_0_1547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6" name="Google Shape;6356;g27be9c9156e_0_1547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7" name="Google Shape;6357;g27be9c9156e_0_1547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8" name="Google Shape;6358;g27be9c9156e_0_1547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9" name="Google Shape;6359;g27be9c9156e_0_1547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0" name="Google Shape;6360;g27be9c9156e_0_1547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1" name="Google Shape;6361;g27be9c9156e_0_1547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2" name="Google Shape;6362;g27be9c9156e_0_1547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3" name="Google Shape;6363;g27be9c9156e_0_1547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4" name="Google Shape;6364;g27be9c9156e_0_1547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5" name="Google Shape;6365;g27be9c9156e_0_1547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6" name="Google Shape;6366;g27be9c9156e_0_1547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7" name="Google Shape;6367;g27be9c9156e_0_1547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8" name="Google Shape;6368;g27be9c9156e_0_1547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369" name="Google Shape;6369;g27be9c9156e_0_1547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370" name="Google Shape;6370;g27be9c9156e_0_1547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371" name="Google Shape;6371;g27be9c9156e_0_15472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372" name="Google Shape;6372;g27be9c9156e_0_15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red: arrows up">
  <p:cSld name="title slide red: arrows up">
    <p:bg>
      <p:bgPr>
        <a:solidFill>
          <a:srgbClr val="E74536"/>
        </a:solidFill>
        <a:effectLst/>
      </p:bgPr>
    </p:bg>
    <p:spTree>
      <p:nvGrpSpPr>
        <p:cNvPr id="1" name="Shape 6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4" name="Google Shape;6374;g27be9c9156e_0_1556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375" name="Google Shape;6375;g27be9c9156e_0_1556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376" name="Google Shape;6376;g27be9c9156e_0_1556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77" name="Google Shape;6377;g27be9c9156e_0_1556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78" name="Google Shape;6378;g27be9c9156e_0_1556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79" name="Google Shape;6379;g27be9c9156e_0_1556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0" name="Google Shape;6380;g27be9c9156e_0_1556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1" name="Google Shape;6381;g27be9c9156e_0_1556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2" name="Google Shape;6382;g27be9c9156e_0_1556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3" name="Google Shape;6383;g27be9c9156e_0_1556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4" name="Google Shape;6384;g27be9c9156e_0_1556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5" name="Google Shape;6385;g27be9c9156e_0_1556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6" name="Google Shape;6386;g27be9c9156e_0_1556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7" name="Google Shape;6387;g27be9c9156e_0_1556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8" name="Google Shape;6388;g27be9c9156e_0_1556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9" name="Google Shape;6389;g27be9c9156e_0_1556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0" name="Google Shape;6390;g27be9c9156e_0_1556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1" name="Google Shape;6391;g27be9c9156e_0_1556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392" name="Google Shape;6392;g27be9c9156e_0_1556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393" name="Google Shape;6393;g27be9c9156e_0_1556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4" name="Google Shape;6394;g27be9c9156e_0_1556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5" name="Google Shape;6395;g27be9c9156e_0_1556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6" name="Google Shape;6396;g27be9c9156e_0_1556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7" name="Google Shape;6397;g27be9c9156e_0_1556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8" name="Google Shape;6398;g27be9c9156e_0_1556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9" name="Google Shape;6399;g27be9c9156e_0_1556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0" name="Google Shape;6400;g27be9c9156e_0_1556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1" name="Google Shape;6401;g27be9c9156e_0_1556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2" name="Google Shape;6402;g27be9c9156e_0_1556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3" name="Google Shape;6403;g27be9c9156e_0_1556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4" name="Google Shape;6404;g27be9c9156e_0_1556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5" name="Google Shape;6405;g27be9c9156e_0_1556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6" name="Google Shape;6406;g27be9c9156e_0_1556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7" name="Google Shape;6407;g27be9c9156e_0_1556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8" name="Google Shape;6408;g27be9c9156e_0_1556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409" name="Google Shape;6409;g27be9c9156e_0_1556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410" name="Google Shape;6410;g27be9c9156e_0_1556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1" name="Google Shape;6411;g27be9c9156e_0_1556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2" name="Google Shape;6412;g27be9c9156e_0_1556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3" name="Google Shape;6413;g27be9c9156e_0_1556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4" name="Google Shape;6414;g27be9c9156e_0_1556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5" name="Google Shape;6415;g27be9c9156e_0_1556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6" name="Google Shape;6416;g27be9c9156e_0_1556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7" name="Google Shape;6417;g27be9c9156e_0_1556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8" name="Google Shape;6418;g27be9c9156e_0_1556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9" name="Google Shape;6419;g27be9c9156e_0_1556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0" name="Google Shape;6420;g27be9c9156e_0_1556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1" name="Google Shape;6421;g27be9c9156e_0_1556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2" name="Google Shape;6422;g27be9c9156e_0_1556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3" name="Google Shape;6423;g27be9c9156e_0_1556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4" name="Google Shape;6424;g27be9c9156e_0_1556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5" name="Google Shape;6425;g27be9c9156e_0_1556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6" name="Google Shape;6426;g27be9c9156e_0_1556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7" name="Google Shape;6427;g27be9c9156e_0_1556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8" name="Google Shape;6428;g27be9c9156e_0_1556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9" name="Google Shape;6429;g27be9c9156e_0_1556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0" name="Google Shape;6430;g27be9c9156e_0_1556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1" name="Google Shape;6431;g27be9c9156e_0_1556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2" name="Google Shape;6432;g27be9c9156e_0_1556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3" name="Google Shape;6433;g27be9c9156e_0_1556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4" name="Google Shape;6434;g27be9c9156e_0_1556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5" name="Google Shape;6435;g27be9c9156e_0_1556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436" name="Google Shape;6436;g27be9c9156e_0_1556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437" name="Google Shape;6437;g27be9c9156e_0_1556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8" name="Google Shape;6438;g27be9c9156e_0_1556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9" name="Google Shape;6439;g27be9c9156e_0_1556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0" name="Google Shape;6440;g27be9c9156e_0_1556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1" name="Google Shape;6441;g27be9c9156e_0_1556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2" name="Google Shape;6442;g27be9c9156e_0_1556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3" name="Google Shape;6443;g27be9c9156e_0_1556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4" name="Google Shape;6444;g27be9c9156e_0_1556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5" name="Google Shape;6445;g27be9c9156e_0_1556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6" name="Google Shape;6446;g27be9c9156e_0_1556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7" name="Google Shape;6447;g27be9c9156e_0_1556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8" name="Google Shape;6448;g27be9c9156e_0_1556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9" name="Google Shape;6449;g27be9c9156e_0_1556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0" name="Google Shape;6450;g27be9c9156e_0_1556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1" name="Google Shape;6451;g27be9c9156e_0_1556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2" name="Google Shape;6452;g27be9c9156e_0_1556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3" name="Google Shape;6453;g27be9c9156e_0_1556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4" name="Google Shape;6454;g27be9c9156e_0_1556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5" name="Google Shape;6455;g27be9c9156e_0_1556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6" name="Google Shape;6456;g27be9c9156e_0_1556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7" name="Google Shape;6457;g27be9c9156e_0_1556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8" name="Google Shape;6458;g27be9c9156e_0_1556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9" name="Google Shape;6459;g27be9c9156e_0_1556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60" name="Google Shape;6460;g27be9c9156e_0_1556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61" name="Google Shape;6461;g27be9c9156e_0_1556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62" name="Google Shape;6462;g27be9c9156e_0_1556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6463" name="Google Shape;6463;g27be9c9156e_0_155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0"/>
            <a:ext cx="9781491" cy="9630697"/>
          </a:xfrm>
          <a:prstGeom prst="rect">
            <a:avLst/>
          </a:prstGeom>
          <a:noFill/>
          <a:ln>
            <a:noFill/>
          </a:ln>
        </p:spPr>
      </p:pic>
      <p:sp>
        <p:nvSpPr>
          <p:cNvPr id="6464" name="Google Shape;6464;g27be9c9156e_0_1556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465" name="Google Shape;6465;g27be9c9156e_0_1556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466" name="Google Shape;6466;g27be9c9156e_0_15567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467" name="Google Shape;6467;g27be9c9156e_0_155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red tech&amp;touch">
  <p:cSld name="title slide red tech&amp;touch">
    <p:bg>
      <p:bgPr>
        <a:solidFill>
          <a:srgbClr val="E74536"/>
        </a:solidFill>
        <a:effectLst/>
      </p:bgPr>
    </p:bg>
    <p:spTree>
      <p:nvGrpSpPr>
        <p:cNvPr id="1" name="Shape 6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9" name="Google Shape;6469;g27be9c9156e_0_156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3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70" name="Google Shape;6470;g27be9c9156e_0_1566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471" name="Google Shape;6471;g27be9c9156e_0_1566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472" name="Google Shape;6472;g27be9c9156e_0_1566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3" name="Google Shape;6473;g27be9c9156e_0_1566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4" name="Google Shape;6474;g27be9c9156e_0_1566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5" name="Google Shape;6475;g27be9c9156e_0_1566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6" name="Google Shape;6476;g27be9c9156e_0_1566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7" name="Google Shape;6477;g27be9c9156e_0_1566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8" name="Google Shape;6478;g27be9c9156e_0_1566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9" name="Google Shape;6479;g27be9c9156e_0_1566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0" name="Google Shape;6480;g27be9c9156e_0_1566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1" name="Google Shape;6481;g27be9c9156e_0_1566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2" name="Google Shape;6482;g27be9c9156e_0_1566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3" name="Google Shape;6483;g27be9c9156e_0_1566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4" name="Google Shape;6484;g27be9c9156e_0_1566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5" name="Google Shape;6485;g27be9c9156e_0_1566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6" name="Google Shape;6486;g27be9c9156e_0_1566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7" name="Google Shape;6487;g27be9c9156e_0_1566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488" name="Google Shape;6488;g27be9c9156e_0_1566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489" name="Google Shape;6489;g27be9c9156e_0_1566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0" name="Google Shape;6490;g27be9c9156e_0_1566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1" name="Google Shape;6491;g27be9c9156e_0_1566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2" name="Google Shape;6492;g27be9c9156e_0_1566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3" name="Google Shape;6493;g27be9c9156e_0_1566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4" name="Google Shape;6494;g27be9c9156e_0_1566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5" name="Google Shape;6495;g27be9c9156e_0_1566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6" name="Google Shape;6496;g27be9c9156e_0_1566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7" name="Google Shape;6497;g27be9c9156e_0_1566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8" name="Google Shape;6498;g27be9c9156e_0_1566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9" name="Google Shape;6499;g27be9c9156e_0_1566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0" name="Google Shape;6500;g27be9c9156e_0_1566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1" name="Google Shape;6501;g27be9c9156e_0_1566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2" name="Google Shape;6502;g27be9c9156e_0_1566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3" name="Google Shape;6503;g27be9c9156e_0_1566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4" name="Google Shape;6504;g27be9c9156e_0_1566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505" name="Google Shape;6505;g27be9c9156e_0_1566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506" name="Google Shape;6506;g27be9c9156e_0_1566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7" name="Google Shape;6507;g27be9c9156e_0_1566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8" name="Google Shape;6508;g27be9c9156e_0_1566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9" name="Google Shape;6509;g27be9c9156e_0_1566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0" name="Google Shape;6510;g27be9c9156e_0_1566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1" name="Google Shape;6511;g27be9c9156e_0_1566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2" name="Google Shape;6512;g27be9c9156e_0_1566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3" name="Google Shape;6513;g27be9c9156e_0_1566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4" name="Google Shape;6514;g27be9c9156e_0_1566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5" name="Google Shape;6515;g27be9c9156e_0_1566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6" name="Google Shape;6516;g27be9c9156e_0_1566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7" name="Google Shape;6517;g27be9c9156e_0_1566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8" name="Google Shape;6518;g27be9c9156e_0_1566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9" name="Google Shape;6519;g27be9c9156e_0_1566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0" name="Google Shape;6520;g27be9c9156e_0_1566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1" name="Google Shape;6521;g27be9c9156e_0_1566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2" name="Google Shape;6522;g27be9c9156e_0_1566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3" name="Google Shape;6523;g27be9c9156e_0_1566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4" name="Google Shape;6524;g27be9c9156e_0_1566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5" name="Google Shape;6525;g27be9c9156e_0_1566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6" name="Google Shape;6526;g27be9c9156e_0_1566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7" name="Google Shape;6527;g27be9c9156e_0_1566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8" name="Google Shape;6528;g27be9c9156e_0_1566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9" name="Google Shape;6529;g27be9c9156e_0_1566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0" name="Google Shape;6530;g27be9c9156e_0_1566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1" name="Google Shape;6531;g27be9c9156e_0_1566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532" name="Google Shape;6532;g27be9c9156e_0_1566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533" name="Google Shape;6533;g27be9c9156e_0_1566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4" name="Google Shape;6534;g27be9c9156e_0_1566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5" name="Google Shape;6535;g27be9c9156e_0_1566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6" name="Google Shape;6536;g27be9c9156e_0_1566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7" name="Google Shape;6537;g27be9c9156e_0_1566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8" name="Google Shape;6538;g27be9c9156e_0_1566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9" name="Google Shape;6539;g27be9c9156e_0_1566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0" name="Google Shape;6540;g27be9c9156e_0_1566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1" name="Google Shape;6541;g27be9c9156e_0_1566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2" name="Google Shape;6542;g27be9c9156e_0_1566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3" name="Google Shape;6543;g27be9c9156e_0_1566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4" name="Google Shape;6544;g27be9c9156e_0_1566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5" name="Google Shape;6545;g27be9c9156e_0_1566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6" name="Google Shape;6546;g27be9c9156e_0_1566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7" name="Google Shape;6547;g27be9c9156e_0_1566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8" name="Google Shape;6548;g27be9c9156e_0_1566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9" name="Google Shape;6549;g27be9c9156e_0_1566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0" name="Google Shape;6550;g27be9c9156e_0_1566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1" name="Google Shape;6551;g27be9c9156e_0_1566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2" name="Google Shape;6552;g27be9c9156e_0_1566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3" name="Google Shape;6553;g27be9c9156e_0_1566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4" name="Google Shape;6554;g27be9c9156e_0_1566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5" name="Google Shape;6555;g27be9c9156e_0_1566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6" name="Google Shape;6556;g27be9c9156e_0_1566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7" name="Google Shape;6557;g27be9c9156e_0_1566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8" name="Google Shape;6558;g27be9c9156e_0_1566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559" name="Google Shape;6559;g27be9c9156e_0_1566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60" name="Google Shape;6560;g27be9c9156e_0_1566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561" name="Google Shape;6561;g27be9c9156e_0_15662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562" name="Google Shape;6562;g27be9c9156e_0_156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yellow: arrows right">
  <p:cSld name="title slide yellow: arrows right">
    <p:bg>
      <p:bgPr>
        <a:solidFill>
          <a:srgbClr val="FFB511"/>
        </a:solidFill>
        <a:effectLst/>
      </p:bgPr>
    </p:bg>
    <p:spTree>
      <p:nvGrpSpPr>
        <p:cNvPr id="1" name="Shape 6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4" name="Google Shape;6564;g27be9c9156e_0_157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5" y="0"/>
            <a:ext cx="9892073" cy="9620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65" name="Google Shape;6565;g27be9c9156e_0_1575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566" name="Google Shape;6566;g27be9c9156e_0_1575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567" name="Google Shape;6567;g27be9c9156e_0_1575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68" name="Google Shape;6568;g27be9c9156e_0_1575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69" name="Google Shape;6569;g27be9c9156e_0_1575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0" name="Google Shape;6570;g27be9c9156e_0_1575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1" name="Google Shape;6571;g27be9c9156e_0_1575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2" name="Google Shape;6572;g27be9c9156e_0_1575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3" name="Google Shape;6573;g27be9c9156e_0_1575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4" name="Google Shape;6574;g27be9c9156e_0_1575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5" name="Google Shape;6575;g27be9c9156e_0_1575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6" name="Google Shape;6576;g27be9c9156e_0_1575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7" name="Google Shape;6577;g27be9c9156e_0_1575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8" name="Google Shape;6578;g27be9c9156e_0_1575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9" name="Google Shape;6579;g27be9c9156e_0_1575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0" name="Google Shape;6580;g27be9c9156e_0_1575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1" name="Google Shape;6581;g27be9c9156e_0_1575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2" name="Google Shape;6582;g27be9c9156e_0_1575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583" name="Google Shape;6583;g27be9c9156e_0_1575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584" name="Google Shape;6584;g27be9c9156e_0_1575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5" name="Google Shape;6585;g27be9c9156e_0_1575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6" name="Google Shape;6586;g27be9c9156e_0_1575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7" name="Google Shape;6587;g27be9c9156e_0_1575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8" name="Google Shape;6588;g27be9c9156e_0_1575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9" name="Google Shape;6589;g27be9c9156e_0_1575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0" name="Google Shape;6590;g27be9c9156e_0_1575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1" name="Google Shape;6591;g27be9c9156e_0_1575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2" name="Google Shape;6592;g27be9c9156e_0_1575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3" name="Google Shape;6593;g27be9c9156e_0_1575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4" name="Google Shape;6594;g27be9c9156e_0_1575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5" name="Google Shape;6595;g27be9c9156e_0_1575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6" name="Google Shape;6596;g27be9c9156e_0_1575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7" name="Google Shape;6597;g27be9c9156e_0_1575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8" name="Google Shape;6598;g27be9c9156e_0_1575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9" name="Google Shape;6599;g27be9c9156e_0_1575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600" name="Google Shape;6600;g27be9c9156e_0_1575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601" name="Google Shape;6601;g27be9c9156e_0_1575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2" name="Google Shape;6602;g27be9c9156e_0_1575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3" name="Google Shape;6603;g27be9c9156e_0_1575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4" name="Google Shape;6604;g27be9c9156e_0_1575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5" name="Google Shape;6605;g27be9c9156e_0_1575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6" name="Google Shape;6606;g27be9c9156e_0_1575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7" name="Google Shape;6607;g27be9c9156e_0_1575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8" name="Google Shape;6608;g27be9c9156e_0_1575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9" name="Google Shape;6609;g27be9c9156e_0_1575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0" name="Google Shape;6610;g27be9c9156e_0_1575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1" name="Google Shape;6611;g27be9c9156e_0_1575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2" name="Google Shape;6612;g27be9c9156e_0_1575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3" name="Google Shape;6613;g27be9c9156e_0_1575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4" name="Google Shape;6614;g27be9c9156e_0_1575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5" name="Google Shape;6615;g27be9c9156e_0_1575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6" name="Google Shape;6616;g27be9c9156e_0_1575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7" name="Google Shape;6617;g27be9c9156e_0_1575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8" name="Google Shape;6618;g27be9c9156e_0_1575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9" name="Google Shape;6619;g27be9c9156e_0_1575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0" name="Google Shape;6620;g27be9c9156e_0_1575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1" name="Google Shape;6621;g27be9c9156e_0_1575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2" name="Google Shape;6622;g27be9c9156e_0_1575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3" name="Google Shape;6623;g27be9c9156e_0_1575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4" name="Google Shape;6624;g27be9c9156e_0_1575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5" name="Google Shape;6625;g27be9c9156e_0_1575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6" name="Google Shape;6626;g27be9c9156e_0_1575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627" name="Google Shape;6627;g27be9c9156e_0_1575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628" name="Google Shape;6628;g27be9c9156e_0_1575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9" name="Google Shape;6629;g27be9c9156e_0_1575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0" name="Google Shape;6630;g27be9c9156e_0_1575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1" name="Google Shape;6631;g27be9c9156e_0_1575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2" name="Google Shape;6632;g27be9c9156e_0_1575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3" name="Google Shape;6633;g27be9c9156e_0_1575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4" name="Google Shape;6634;g27be9c9156e_0_1575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5" name="Google Shape;6635;g27be9c9156e_0_1575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6" name="Google Shape;6636;g27be9c9156e_0_1575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7" name="Google Shape;6637;g27be9c9156e_0_1575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8" name="Google Shape;6638;g27be9c9156e_0_1575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9" name="Google Shape;6639;g27be9c9156e_0_1575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0" name="Google Shape;6640;g27be9c9156e_0_1575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1" name="Google Shape;6641;g27be9c9156e_0_1575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2" name="Google Shape;6642;g27be9c9156e_0_1575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3" name="Google Shape;6643;g27be9c9156e_0_1575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4" name="Google Shape;6644;g27be9c9156e_0_1575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5" name="Google Shape;6645;g27be9c9156e_0_1575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6" name="Google Shape;6646;g27be9c9156e_0_1575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7" name="Google Shape;6647;g27be9c9156e_0_1575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8" name="Google Shape;6648;g27be9c9156e_0_1575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9" name="Google Shape;6649;g27be9c9156e_0_1575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50" name="Google Shape;6650;g27be9c9156e_0_1575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51" name="Google Shape;6651;g27be9c9156e_0_1575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52" name="Google Shape;6652;g27be9c9156e_0_1575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53" name="Google Shape;6653;g27be9c9156e_0_1575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654" name="Google Shape;6654;g27be9c9156e_0_1575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655" name="Google Shape;6655;g27be9c9156e_0_1575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656" name="Google Shape;6656;g27be9c9156e_0_15757"/>
          <p:cNvSpPr txBox="1">
            <a:spLocks noGrp="1"/>
          </p:cNvSpPr>
          <p:nvPr>
            <p:ph type="body" idx="2"/>
          </p:nvPr>
        </p:nvSpPr>
        <p:spPr>
          <a:xfrm>
            <a:off x="1256506" y="7305045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657" name="Google Shape;6657;g27be9c9156e_0_157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yellow: arrows up">
  <p:cSld name="title slide yellow: arrows up">
    <p:bg>
      <p:bgPr>
        <a:solidFill>
          <a:srgbClr val="FFB511"/>
        </a:solidFill>
        <a:effectLst/>
      </p:bgPr>
    </p:bg>
    <p:spTree>
      <p:nvGrpSpPr>
        <p:cNvPr id="1" name="Shape 6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9" name="Google Shape;6659;g27be9c9156e_0_158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0"/>
            <a:ext cx="9781491" cy="9630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60" name="Google Shape;6660;g27be9c9156e_0_1585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661" name="Google Shape;6661;g27be9c9156e_0_1585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662" name="Google Shape;6662;g27be9c9156e_0_1585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3" name="Google Shape;6663;g27be9c9156e_0_1585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4" name="Google Shape;6664;g27be9c9156e_0_1585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5" name="Google Shape;6665;g27be9c9156e_0_1585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6" name="Google Shape;6666;g27be9c9156e_0_1585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7" name="Google Shape;6667;g27be9c9156e_0_1585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8" name="Google Shape;6668;g27be9c9156e_0_1585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9" name="Google Shape;6669;g27be9c9156e_0_1585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0" name="Google Shape;6670;g27be9c9156e_0_1585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1" name="Google Shape;6671;g27be9c9156e_0_1585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2" name="Google Shape;6672;g27be9c9156e_0_1585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3" name="Google Shape;6673;g27be9c9156e_0_1585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4" name="Google Shape;6674;g27be9c9156e_0_1585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5" name="Google Shape;6675;g27be9c9156e_0_1585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6" name="Google Shape;6676;g27be9c9156e_0_1585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7" name="Google Shape;6677;g27be9c9156e_0_1585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678" name="Google Shape;6678;g27be9c9156e_0_1585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679" name="Google Shape;6679;g27be9c9156e_0_1585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0" name="Google Shape;6680;g27be9c9156e_0_1585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1" name="Google Shape;6681;g27be9c9156e_0_1585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2" name="Google Shape;6682;g27be9c9156e_0_1585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3" name="Google Shape;6683;g27be9c9156e_0_1585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4" name="Google Shape;6684;g27be9c9156e_0_1585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5" name="Google Shape;6685;g27be9c9156e_0_1585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6" name="Google Shape;6686;g27be9c9156e_0_1585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7" name="Google Shape;6687;g27be9c9156e_0_1585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8" name="Google Shape;6688;g27be9c9156e_0_1585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9" name="Google Shape;6689;g27be9c9156e_0_1585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0" name="Google Shape;6690;g27be9c9156e_0_1585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1" name="Google Shape;6691;g27be9c9156e_0_1585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2" name="Google Shape;6692;g27be9c9156e_0_1585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3" name="Google Shape;6693;g27be9c9156e_0_1585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4" name="Google Shape;6694;g27be9c9156e_0_1585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695" name="Google Shape;6695;g27be9c9156e_0_1585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696" name="Google Shape;6696;g27be9c9156e_0_1585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7" name="Google Shape;6697;g27be9c9156e_0_1585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8" name="Google Shape;6698;g27be9c9156e_0_1585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9" name="Google Shape;6699;g27be9c9156e_0_1585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0" name="Google Shape;6700;g27be9c9156e_0_1585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1" name="Google Shape;6701;g27be9c9156e_0_1585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2" name="Google Shape;6702;g27be9c9156e_0_1585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3" name="Google Shape;6703;g27be9c9156e_0_1585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4" name="Google Shape;6704;g27be9c9156e_0_1585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5" name="Google Shape;6705;g27be9c9156e_0_1585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6" name="Google Shape;6706;g27be9c9156e_0_1585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7" name="Google Shape;6707;g27be9c9156e_0_1585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8" name="Google Shape;6708;g27be9c9156e_0_1585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9" name="Google Shape;6709;g27be9c9156e_0_1585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0" name="Google Shape;6710;g27be9c9156e_0_1585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1" name="Google Shape;6711;g27be9c9156e_0_1585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2" name="Google Shape;6712;g27be9c9156e_0_1585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3" name="Google Shape;6713;g27be9c9156e_0_1585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4" name="Google Shape;6714;g27be9c9156e_0_1585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5" name="Google Shape;6715;g27be9c9156e_0_1585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6" name="Google Shape;6716;g27be9c9156e_0_1585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7" name="Google Shape;6717;g27be9c9156e_0_1585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8" name="Google Shape;6718;g27be9c9156e_0_1585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9" name="Google Shape;6719;g27be9c9156e_0_1585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0" name="Google Shape;6720;g27be9c9156e_0_1585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1" name="Google Shape;6721;g27be9c9156e_0_1585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722" name="Google Shape;6722;g27be9c9156e_0_1585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723" name="Google Shape;6723;g27be9c9156e_0_1585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4" name="Google Shape;6724;g27be9c9156e_0_1585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5" name="Google Shape;6725;g27be9c9156e_0_1585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6" name="Google Shape;6726;g27be9c9156e_0_1585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7" name="Google Shape;6727;g27be9c9156e_0_1585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8" name="Google Shape;6728;g27be9c9156e_0_1585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9" name="Google Shape;6729;g27be9c9156e_0_1585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0" name="Google Shape;6730;g27be9c9156e_0_1585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1" name="Google Shape;6731;g27be9c9156e_0_1585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2" name="Google Shape;6732;g27be9c9156e_0_1585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3" name="Google Shape;6733;g27be9c9156e_0_1585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4" name="Google Shape;6734;g27be9c9156e_0_1585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5" name="Google Shape;6735;g27be9c9156e_0_1585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6" name="Google Shape;6736;g27be9c9156e_0_1585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7" name="Google Shape;6737;g27be9c9156e_0_1585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8" name="Google Shape;6738;g27be9c9156e_0_1585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9" name="Google Shape;6739;g27be9c9156e_0_1585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0" name="Google Shape;6740;g27be9c9156e_0_1585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1" name="Google Shape;6741;g27be9c9156e_0_1585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2" name="Google Shape;6742;g27be9c9156e_0_1585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3" name="Google Shape;6743;g27be9c9156e_0_1585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4" name="Google Shape;6744;g27be9c9156e_0_1585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5" name="Google Shape;6745;g27be9c9156e_0_1585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6" name="Google Shape;6746;g27be9c9156e_0_1585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7" name="Google Shape;6747;g27be9c9156e_0_1585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8" name="Google Shape;6748;g27be9c9156e_0_1585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749" name="Google Shape;6749;g27be9c9156e_0_1585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50" name="Google Shape;6750;g27be9c9156e_0_1585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751" name="Google Shape;6751;g27be9c9156e_0_15852"/>
          <p:cNvSpPr txBox="1">
            <a:spLocks noGrp="1"/>
          </p:cNvSpPr>
          <p:nvPr>
            <p:ph type="body" idx="2"/>
          </p:nvPr>
        </p:nvSpPr>
        <p:spPr>
          <a:xfrm>
            <a:off x="1256506" y="7305045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752" name="Google Shape;6752;g27be9c9156e_0_158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yellow tech&amp;touch">
  <p:cSld name="title slide yellow tech&amp;touch">
    <p:bg>
      <p:bgPr>
        <a:solidFill>
          <a:srgbClr val="FFB511"/>
        </a:solidFill>
        <a:effectLst/>
      </p:bgPr>
    </p:bg>
    <p:spTree>
      <p:nvGrpSpPr>
        <p:cNvPr id="1" name="Shape 6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4" name="Google Shape;6754;g27be9c9156e_0_159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3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5" name="Google Shape;6755;g27be9c9156e_0_1594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756" name="Google Shape;6756;g27be9c9156e_0_1594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757" name="Google Shape;6757;g27be9c9156e_0_1594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58" name="Google Shape;6758;g27be9c9156e_0_1594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59" name="Google Shape;6759;g27be9c9156e_0_1594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0" name="Google Shape;6760;g27be9c9156e_0_1594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1" name="Google Shape;6761;g27be9c9156e_0_1594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2" name="Google Shape;6762;g27be9c9156e_0_1594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3" name="Google Shape;6763;g27be9c9156e_0_1594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4" name="Google Shape;6764;g27be9c9156e_0_1594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5" name="Google Shape;6765;g27be9c9156e_0_1594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6" name="Google Shape;6766;g27be9c9156e_0_1594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7" name="Google Shape;6767;g27be9c9156e_0_1594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8" name="Google Shape;6768;g27be9c9156e_0_1594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9" name="Google Shape;6769;g27be9c9156e_0_1594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0" name="Google Shape;6770;g27be9c9156e_0_1594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1" name="Google Shape;6771;g27be9c9156e_0_1594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2" name="Google Shape;6772;g27be9c9156e_0_1594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773" name="Google Shape;6773;g27be9c9156e_0_1594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774" name="Google Shape;6774;g27be9c9156e_0_1594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5" name="Google Shape;6775;g27be9c9156e_0_1594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6" name="Google Shape;6776;g27be9c9156e_0_1594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7" name="Google Shape;6777;g27be9c9156e_0_1594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8" name="Google Shape;6778;g27be9c9156e_0_1594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9" name="Google Shape;6779;g27be9c9156e_0_1594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0" name="Google Shape;6780;g27be9c9156e_0_1594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1" name="Google Shape;6781;g27be9c9156e_0_1594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2" name="Google Shape;6782;g27be9c9156e_0_1594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3" name="Google Shape;6783;g27be9c9156e_0_1594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4" name="Google Shape;6784;g27be9c9156e_0_1594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5" name="Google Shape;6785;g27be9c9156e_0_1594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6" name="Google Shape;6786;g27be9c9156e_0_1594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7" name="Google Shape;6787;g27be9c9156e_0_1594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8" name="Google Shape;6788;g27be9c9156e_0_1594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9" name="Google Shape;6789;g27be9c9156e_0_1594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790" name="Google Shape;6790;g27be9c9156e_0_1594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791" name="Google Shape;6791;g27be9c9156e_0_1594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2" name="Google Shape;6792;g27be9c9156e_0_1594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3" name="Google Shape;6793;g27be9c9156e_0_1594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4" name="Google Shape;6794;g27be9c9156e_0_1594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5" name="Google Shape;6795;g27be9c9156e_0_1594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6" name="Google Shape;6796;g27be9c9156e_0_1594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7" name="Google Shape;6797;g27be9c9156e_0_1594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8" name="Google Shape;6798;g27be9c9156e_0_1594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9" name="Google Shape;6799;g27be9c9156e_0_1594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0" name="Google Shape;6800;g27be9c9156e_0_1594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1" name="Google Shape;6801;g27be9c9156e_0_1594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2" name="Google Shape;6802;g27be9c9156e_0_1594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3" name="Google Shape;6803;g27be9c9156e_0_1594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4" name="Google Shape;6804;g27be9c9156e_0_1594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5" name="Google Shape;6805;g27be9c9156e_0_1594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6" name="Google Shape;6806;g27be9c9156e_0_1594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7" name="Google Shape;6807;g27be9c9156e_0_1594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8" name="Google Shape;6808;g27be9c9156e_0_1594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9" name="Google Shape;6809;g27be9c9156e_0_1594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0" name="Google Shape;6810;g27be9c9156e_0_1594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1" name="Google Shape;6811;g27be9c9156e_0_1594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2" name="Google Shape;6812;g27be9c9156e_0_1594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3" name="Google Shape;6813;g27be9c9156e_0_1594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4" name="Google Shape;6814;g27be9c9156e_0_1594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5" name="Google Shape;6815;g27be9c9156e_0_1594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6" name="Google Shape;6816;g27be9c9156e_0_1594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817" name="Google Shape;6817;g27be9c9156e_0_1594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818" name="Google Shape;6818;g27be9c9156e_0_1594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9" name="Google Shape;6819;g27be9c9156e_0_1594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0" name="Google Shape;6820;g27be9c9156e_0_1594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1" name="Google Shape;6821;g27be9c9156e_0_1594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2" name="Google Shape;6822;g27be9c9156e_0_1594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3" name="Google Shape;6823;g27be9c9156e_0_1594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4" name="Google Shape;6824;g27be9c9156e_0_1594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5" name="Google Shape;6825;g27be9c9156e_0_1594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6" name="Google Shape;6826;g27be9c9156e_0_1594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7" name="Google Shape;6827;g27be9c9156e_0_1594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8" name="Google Shape;6828;g27be9c9156e_0_1594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9" name="Google Shape;6829;g27be9c9156e_0_1594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0" name="Google Shape;6830;g27be9c9156e_0_1594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1" name="Google Shape;6831;g27be9c9156e_0_1594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2" name="Google Shape;6832;g27be9c9156e_0_1594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3" name="Google Shape;6833;g27be9c9156e_0_1594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4" name="Google Shape;6834;g27be9c9156e_0_1594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5" name="Google Shape;6835;g27be9c9156e_0_1594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6" name="Google Shape;6836;g27be9c9156e_0_1594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7" name="Google Shape;6837;g27be9c9156e_0_1594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8" name="Google Shape;6838;g27be9c9156e_0_1594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9" name="Google Shape;6839;g27be9c9156e_0_1594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0" name="Google Shape;6840;g27be9c9156e_0_1594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1" name="Google Shape;6841;g27be9c9156e_0_1594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2" name="Google Shape;6842;g27be9c9156e_0_1594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3" name="Google Shape;6843;g27be9c9156e_0_1594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844" name="Google Shape;6844;g27be9c9156e_0_1594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845" name="Google Shape;6845;g27be9c9156e_0_1594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846" name="Google Shape;6846;g27be9c9156e_0_15947"/>
          <p:cNvSpPr txBox="1">
            <a:spLocks noGrp="1"/>
          </p:cNvSpPr>
          <p:nvPr>
            <p:ph type="body" idx="2"/>
          </p:nvPr>
        </p:nvSpPr>
        <p:spPr>
          <a:xfrm>
            <a:off x="1256506" y="7305045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6847" name="Google Shape;6847;g27be9c9156e_0_15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blue">
  <p:cSld name="agenda blue">
    <p:bg>
      <p:bgPr>
        <a:solidFill>
          <a:srgbClr val="2175D9"/>
        </a:solidFill>
        <a:effectLst/>
      </p:bgPr>
    </p:bg>
    <p:spTree>
      <p:nvGrpSpPr>
        <p:cNvPr id="1" name="Shape 6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9" name="Google Shape;6849;g27be9c9156e_0_1604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grpSp>
        <p:nvGrpSpPr>
          <p:cNvPr id="6850" name="Google Shape;6850;g27be9c9156e_0_1604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851" name="Google Shape;6851;g27be9c9156e_0_1604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852" name="Google Shape;6852;g27be9c9156e_0_1604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3" name="Google Shape;6853;g27be9c9156e_0_1604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4" name="Google Shape;6854;g27be9c9156e_0_1604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5" name="Google Shape;6855;g27be9c9156e_0_1604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6" name="Google Shape;6856;g27be9c9156e_0_1604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7" name="Google Shape;6857;g27be9c9156e_0_1604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8" name="Google Shape;6858;g27be9c9156e_0_1604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9" name="Google Shape;6859;g27be9c9156e_0_1604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0" name="Google Shape;6860;g27be9c9156e_0_1604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1" name="Google Shape;6861;g27be9c9156e_0_1604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2" name="Google Shape;6862;g27be9c9156e_0_1604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3" name="Google Shape;6863;g27be9c9156e_0_1604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4" name="Google Shape;6864;g27be9c9156e_0_1604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5" name="Google Shape;6865;g27be9c9156e_0_1604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6" name="Google Shape;6866;g27be9c9156e_0_1604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7" name="Google Shape;6867;g27be9c9156e_0_1604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868" name="Google Shape;6868;g27be9c9156e_0_1604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869" name="Google Shape;6869;g27be9c9156e_0_1604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0" name="Google Shape;6870;g27be9c9156e_0_1604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1" name="Google Shape;6871;g27be9c9156e_0_1604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2" name="Google Shape;6872;g27be9c9156e_0_1604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3" name="Google Shape;6873;g27be9c9156e_0_1604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4" name="Google Shape;6874;g27be9c9156e_0_1604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5" name="Google Shape;6875;g27be9c9156e_0_1604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6" name="Google Shape;6876;g27be9c9156e_0_1604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7" name="Google Shape;6877;g27be9c9156e_0_1604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8" name="Google Shape;6878;g27be9c9156e_0_1604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9" name="Google Shape;6879;g27be9c9156e_0_1604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0" name="Google Shape;6880;g27be9c9156e_0_1604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1" name="Google Shape;6881;g27be9c9156e_0_1604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2" name="Google Shape;6882;g27be9c9156e_0_1604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3" name="Google Shape;6883;g27be9c9156e_0_1604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4" name="Google Shape;6884;g27be9c9156e_0_1604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885" name="Google Shape;6885;g27be9c9156e_0_1604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886" name="Google Shape;6886;g27be9c9156e_0_1604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7" name="Google Shape;6887;g27be9c9156e_0_1604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8" name="Google Shape;6888;g27be9c9156e_0_1604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9" name="Google Shape;6889;g27be9c9156e_0_1604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0" name="Google Shape;6890;g27be9c9156e_0_1604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1" name="Google Shape;6891;g27be9c9156e_0_1604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2" name="Google Shape;6892;g27be9c9156e_0_1604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3" name="Google Shape;6893;g27be9c9156e_0_1604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4" name="Google Shape;6894;g27be9c9156e_0_1604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5" name="Google Shape;6895;g27be9c9156e_0_1604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6" name="Google Shape;6896;g27be9c9156e_0_1604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7" name="Google Shape;6897;g27be9c9156e_0_1604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8" name="Google Shape;6898;g27be9c9156e_0_1604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9" name="Google Shape;6899;g27be9c9156e_0_1604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0" name="Google Shape;6900;g27be9c9156e_0_1604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1" name="Google Shape;6901;g27be9c9156e_0_1604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2" name="Google Shape;6902;g27be9c9156e_0_1604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3" name="Google Shape;6903;g27be9c9156e_0_1604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4" name="Google Shape;6904;g27be9c9156e_0_1604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5" name="Google Shape;6905;g27be9c9156e_0_1604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6" name="Google Shape;6906;g27be9c9156e_0_1604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7" name="Google Shape;6907;g27be9c9156e_0_1604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8" name="Google Shape;6908;g27be9c9156e_0_1604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9" name="Google Shape;6909;g27be9c9156e_0_1604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0" name="Google Shape;6910;g27be9c9156e_0_1604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1" name="Google Shape;6911;g27be9c9156e_0_1604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912" name="Google Shape;6912;g27be9c9156e_0_1604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913" name="Google Shape;6913;g27be9c9156e_0_1604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4" name="Google Shape;6914;g27be9c9156e_0_1604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5" name="Google Shape;6915;g27be9c9156e_0_1604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6" name="Google Shape;6916;g27be9c9156e_0_1604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7" name="Google Shape;6917;g27be9c9156e_0_1604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8" name="Google Shape;6918;g27be9c9156e_0_1604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9" name="Google Shape;6919;g27be9c9156e_0_1604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0" name="Google Shape;6920;g27be9c9156e_0_1604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1" name="Google Shape;6921;g27be9c9156e_0_1604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2" name="Google Shape;6922;g27be9c9156e_0_1604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3" name="Google Shape;6923;g27be9c9156e_0_1604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4" name="Google Shape;6924;g27be9c9156e_0_1604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5" name="Google Shape;6925;g27be9c9156e_0_1604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6" name="Google Shape;6926;g27be9c9156e_0_1604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7" name="Google Shape;6927;g27be9c9156e_0_1604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8" name="Google Shape;6928;g27be9c9156e_0_1604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9" name="Google Shape;6929;g27be9c9156e_0_1604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0" name="Google Shape;6930;g27be9c9156e_0_1604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1" name="Google Shape;6931;g27be9c9156e_0_1604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2" name="Google Shape;6932;g27be9c9156e_0_1604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3" name="Google Shape;6933;g27be9c9156e_0_1604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4" name="Google Shape;6934;g27be9c9156e_0_1604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5" name="Google Shape;6935;g27be9c9156e_0_1604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6" name="Google Shape;6936;g27be9c9156e_0_1604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7" name="Google Shape;6937;g27be9c9156e_0_1604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8" name="Google Shape;6938;g27be9c9156e_0_1604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939" name="Google Shape;6939;g27be9c9156e_0_1604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940" name="Google Shape;6940;g27be9c9156e_0_16042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6941" name="Google Shape;6941;g27be9c9156e_0_16042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942" name="Google Shape;6942;g27be9c9156e_0_160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dark blue">
  <p:cSld name="agenda dark blue">
    <p:bg>
      <p:bgPr>
        <a:solidFill>
          <a:srgbClr val="0F1941"/>
        </a:solidFill>
        <a:effectLst/>
      </p:bgPr>
    </p:bg>
    <p:spTree>
      <p:nvGrpSpPr>
        <p:cNvPr id="1" name="Shape 6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4" name="Google Shape;6944;g27be9c9156e_0_16137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grpSp>
        <p:nvGrpSpPr>
          <p:cNvPr id="6945" name="Google Shape;6945;g27be9c9156e_0_1613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6946" name="Google Shape;6946;g27be9c9156e_0_1613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947" name="Google Shape;6947;g27be9c9156e_0_1613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8" name="Google Shape;6948;g27be9c9156e_0_1613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9" name="Google Shape;6949;g27be9c9156e_0_1613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0" name="Google Shape;6950;g27be9c9156e_0_1613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1" name="Google Shape;6951;g27be9c9156e_0_1613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2" name="Google Shape;6952;g27be9c9156e_0_1613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3" name="Google Shape;6953;g27be9c9156e_0_1613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4" name="Google Shape;6954;g27be9c9156e_0_1613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5" name="Google Shape;6955;g27be9c9156e_0_1613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6" name="Google Shape;6956;g27be9c9156e_0_1613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7" name="Google Shape;6957;g27be9c9156e_0_1613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8" name="Google Shape;6958;g27be9c9156e_0_1613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9" name="Google Shape;6959;g27be9c9156e_0_1613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0" name="Google Shape;6960;g27be9c9156e_0_1613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1" name="Google Shape;6961;g27be9c9156e_0_1613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2" name="Google Shape;6962;g27be9c9156e_0_1613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963" name="Google Shape;6963;g27be9c9156e_0_1613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964" name="Google Shape;6964;g27be9c9156e_0_1613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5" name="Google Shape;6965;g27be9c9156e_0_1613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6" name="Google Shape;6966;g27be9c9156e_0_1613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7" name="Google Shape;6967;g27be9c9156e_0_1613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8" name="Google Shape;6968;g27be9c9156e_0_1613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9" name="Google Shape;6969;g27be9c9156e_0_1613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0" name="Google Shape;6970;g27be9c9156e_0_1613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1" name="Google Shape;6971;g27be9c9156e_0_1613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2" name="Google Shape;6972;g27be9c9156e_0_1613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3" name="Google Shape;6973;g27be9c9156e_0_1613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4" name="Google Shape;6974;g27be9c9156e_0_1613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5" name="Google Shape;6975;g27be9c9156e_0_1613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6" name="Google Shape;6976;g27be9c9156e_0_1613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7" name="Google Shape;6977;g27be9c9156e_0_1613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8" name="Google Shape;6978;g27be9c9156e_0_1613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9" name="Google Shape;6979;g27be9c9156e_0_1613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980" name="Google Shape;6980;g27be9c9156e_0_1613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981" name="Google Shape;6981;g27be9c9156e_0_1613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2" name="Google Shape;6982;g27be9c9156e_0_1613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3" name="Google Shape;6983;g27be9c9156e_0_1613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4" name="Google Shape;6984;g27be9c9156e_0_1613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5" name="Google Shape;6985;g27be9c9156e_0_1613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6" name="Google Shape;6986;g27be9c9156e_0_1613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7" name="Google Shape;6987;g27be9c9156e_0_1613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8" name="Google Shape;6988;g27be9c9156e_0_1613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9" name="Google Shape;6989;g27be9c9156e_0_1613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0" name="Google Shape;6990;g27be9c9156e_0_1613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1" name="Google Shape;6991;g27be9c9156e_0_1613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2" name="Google Shape;6992;g27be9c9156e_0_1613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3" name="Google Shape;6993;g27be9c9156e_0_1613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4" name="Google Shape;6994;g27be9c9156e_0_1613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5" name="Google Shape;6995;g27be9c9156e_0_1613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6" name="Google Shape;6996;g27be9c9156e_0_1613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7" name="Google Shape;6997;g27be9c9156e_0_1613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8" name="Google Shape;6998;g27be9c9156e_0_1613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9" name="Google Shape;6999;g27be9c9156e_0_1613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0" name="Google Shape;7000;g27be9c9156e_0_1613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1" name="Google Shape;7001;g27be9c9156e_0_1613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2" name="Google Shape;7002;g27be9c9156e_0_1613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3" name="Google Shape;7003;g27be9c9156e_0_1613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4" name="Google Shape;7004;g27be9c9156e_0_1613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5" name="Google Shape;7005;g27be9c9156e_0_1613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6" name="Google Shape;7006;g27be9c9156e_0_1613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07" name="Google Shape;7007;g27be9c9156e_0_1613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008" name="Google Shape;7008;g27be9c9156e_0_1613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9" name="Google Shape;7009;g27be9c9156e_0_1613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0" name="Google Shape;7010;g27be9c9156e_0_1613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1" name="Google Shape;7011;g27be9c9156e_0_1613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2" name="Google Shape;7012;g27be9c9156e_0_1613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3" name="Google Shape;7013;g27be9c9156e_0_1613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4" name="Google Shape;7014;g27be9c9156e_0_1613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5" name="Google Shape;7015;g27be9c9156e_0_1613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6" name="Google Shape;7016;g27be9c9156e_0_1613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7" name="Google Shape;7017;g27be9c9156e_0_1613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8" name="Google Shape;7018;g27be9c9156e_0_1613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9" name="Google Shape;7019;g27be9c9156e_0_1613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0" name="Google Shape;7020;g27be9c9156e_0_1613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1" name="Google Shape;7021;g27be9c9156e_0_1613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2" name="Google Shape;7022;g27be9c9156e_0_1613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3" name="Google Shape;7023;g27be9c9156e_0_1613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4" name="Google Shape;7024;g27be9c9156e_0_1613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5" name="Google Shape;7025;g27be9c9156e_0_1613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6" name="Google Shape;7026;g27be9c9156e_0_1613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7" name="Google Shape;7027;g27be9c9156e_0_1613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8" name="Google Shape;7028;g27be9c9156e_0_1613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9" name="Google Shape;7029;g27be9c9156e_0_1613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0" name="Google Shape;7030;g27be9c9156e_0_1613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1" name="Google Shape;7031;g27be9c9156e_0_1613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2" name="Google Shape;7032;g27be9c9156e_0_1613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3" name="Google Shape;7033;g27be9c9156e_0_1613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034" name="Google Shape;7034;g27be9c9156e_0_1613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035" name="Google Shape;7035;g27be9c9156e_0_16137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036" name="Google Shape;7036;g27be9c9156e_0_16137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037" name="Google Shape;7037;g27be9c9156e_0_16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turquoise">
  <p:cSld name="agenda turquoise">
    <p:bg>
      <p:bgPr>
        <a:solidFill>
          <a:srgbClr val="6BA5B4"/>
        </a:solidFill>
        <a:effectLst/>
      </p:bgPr>
    </p:bg>
    <p:spTree>
      <p:nvGrpSpPr>
        <p:cNvPr id="1" name="Shape 7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9" name="Google Shape;7039;g27be9c9156e_0_1623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grpSp>
        <p:nvGrpSpPr>
          <p:cNvPr id="7040" name="Google Shape;7040;g27be9c9156e_0_1623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041" name="Google Shape;7041;g27be9c9156e_0_1623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042" name="Google Shape;7042;g27be9c9156e_0_1623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3" name="Google Shape;7043;g27be9c9156e_0_1623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4" name="Google Shape;7044;g27be9c9156e_0_1623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5" name="Google Shape;7045;g27be9c9156e_0_1623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6" name="Google Shape;7046;g27be9c9156e_0_1623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7" name="Google Shape;7047;g27be9c9156e_0_1623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8" name="Google Shape;7048;g27be9c9156e_0_1623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9" name="Google Shape;7049;g27be9c9156e_0_1623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0" name="Google Shape;7050;g27be9c9156e_0_1623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1" name="Google Shape;7051;g27be9c9156e_0_1623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2" name="Google Shape;7052;g27be9c9156e_0_1623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3" name="Google Shape;7053;g27be9c9156e_0_1623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4" name="Google Shape;7054;g27be9c9156e_0_1623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5" name="Google Shape;7055;g27be9c9156e_0_1623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6" name="Google Shape;7056;g27be9c9156e_0_1623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7" name="Google Shape;7057;g27be9c9156e_0_1623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58" name="Google Shape;7058;g27be9c9156e_0_1623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059" name="Google Shape;7059;g27be9c9156e_0_1623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0" name="Google Shape;7060;g27be9c9156e_0_1623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1" name="Google Shape;7061;g27be9c9156e_0_1623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2" name="Google Shape;7062;g27be9c9156e_0_1623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3" name="Google Shape;7063;g27be9c9156e_0_1623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4" name="Google Shape;7064;g27be9c9156e_0_1623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5" name="Google Shape;7065;g27be9c9156e_0_1623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6" name="Google Shape;7066;g27be9c9156e_0_1623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7" name="Google Shape;7067;g27be9c9156e_0_1623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8" name="Google Shape;7068;g27be9c9156e_0_1623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9" name="Google Shape;7069;g27be9c9156e_0_1623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0" name="Google Shape;7070;g27be9c9156e_0_1623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1" name="Google Shape;7071;g27be9c9156e_0_1623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2" name="Google Shape;7072;g27be9c9156e_0_1623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3" name="Google Shape;7073;g27be9c9156e_0_1623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4" name="Google Shape;7074;g27be9c9156e_0_1623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75" name="Google Shape;7075;g27be9c9156e_0_1623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076" name="Google Shape;7076;g27be9c9156e_0_1623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7" name="Google Shape;7077;g27be9c9156e_0_1623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8" name="Google Shape;7078;g27be9c9156e_0_1623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9" name="Google Shape;7079;g27be9c9156e_0_1623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0" name="Google Shape;7080;g27be9c9156e_0_1623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1" name="Google Shape;7081;g27be9c9156e_0_1623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2" name="Google Shape;7082;g27be9c9156e_0_1623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3" name="Google Shape;7083;g27be9c9156e_0_1623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4" name="Google Shape;7084;g27be9c9156e_0_1623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5" name="Google Shape;7085;g27be9c9156e_0_1623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6" name="Google Shape;7086;g27be9c9156e_0_1623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7" name="Google Shape;7087;g27be9c9156e_0_1623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8" name="Google Shape;7088;g27be9c9156e_0_1623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9" name="Google Shape;7089;g27be9c9156e_0_1623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0" name="Google Shape;7090;g27be9c9156e_0_1623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1" name="Google Shape;7091;g27be9c9156e_0_1623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2" name="Google Shape;7092;g27be9c9156e_0_1623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3" name="Google Shape;7093;g27be9c9156e_0_1623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4" name="Google Shape;7094;g27be9c9156e_0_1623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5" name="Google Shape;7095;g27be9c9156e_0_1623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6" name="Google Shape;7096;g27be9c9156e_0_1623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7" name="Google Shape;7097;g27be9c9156e_0_1623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8" name="Google Shape;7098;g27be9c9156e_0_1623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9" name="Google Shape;7099;g27be9c9156e_0_1623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0" name="Google Shape;7100;g27be9c9156e_0_1623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1" name="Google Shape;7101;g27be9c9156e_0_1623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102" name="Google Shape;7102;g27be9c9156e_0_1623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103" name="Google Shape;7103;g27be9c9156e_0_1623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4" name="Google Shape;7104;g27be9c9156e_0_1623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5" name="Google Shape;7105;g27be9c9156e_0_1623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6" name="Google Shape;7106;g27be9c9156e_0_1623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7" name="Google Shape;7107;g27be9c9156e_0_1623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8" name="Google Shape;7108;g27be9c9156e_0_1623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9" name="Google Shape;7109;g27be9c9156e_0_1623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0" name="Google Shape;7110;g27be9c9156e_0_1623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1" name="Google Shape;7111;g27be9c9156e_0_1623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2" name="Google Shape;7112;g27be9c9156e_0_1623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3" name="Google Shape;7113;g27be9c9156e_0_1623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4" name="Google Shape;7114;g27be9c9156e_0_1623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5" name="Google Shape;7115;g27be9c9156e_0_1623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6" name="Google Shape;7116;g27be9c9156e_0_1623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7" name="Google Shape;7117;g27be9c9156e_0_1623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8" name="Google Shape;7118;g27be9c9156e_0_1623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9" name="Google Shape;7119;g27be9c9156e_0_1623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0" name="Google Shape;7120;g27be9c9156e_0_1623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1" name="Google Shape;7121;g27be9c9156e_0_1623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2" name="Google Shape;7122;g27be9c9156e_0_1623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3" name="Google Shape;7123;g27be9c9156e_0_1623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4" name="Google Shape;7124;g27be9c9156e_0_1623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5" name="Google Shape;7125;g27be9c9156e_0_1623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6" name="Google Shape;7126;g27be9c9156e_0_1623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7" name="Google Shape;7127;g27be9c9156e_0_1623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8" name="Google Shape;7128;g27be9c9156e_0_1623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129" name="Google Shape;7129;g27be9c9156e_0_1623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130" name="Google Shape;7130;g27be9c9156e_0_16232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131" name="Google Shape;7131;g27be9c9156e_0_16232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32" name="Google Shape;7132;g27be9c9156e_0_162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: tech&amp;touch">
  <p:cSld name="title slide blue: tech&amp;touch">
    <p:bg>
      <p:bgPr>
        <a:solidFill>
          <a:srgbClr val="2175D9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4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52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60" name="Google Shape;360;p5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61" name="Google Shape;361;p5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5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" name="Google Shape;363;p5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" name="Google Shape;364;p5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5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" name="Google Shape;366;p5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5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5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5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5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5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" name="Google Shape;372;p5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" name="Google Shape;373;p5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p5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" name="Google Shape;375;p5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" name="Google Shape;376;p5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77" name="Google Shape;377;p5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78" name="Google Shape;378;p5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" name="Google Shape;379;p5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5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1" name="Google Shape;381;p5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" name="Google Shape;382;p5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5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" name="Google Shape;384;p5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" name="Google Shape;385;p5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5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" name="Google Shape;387;p5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5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5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0" name="Google Shape;390;p5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" name="Google Shape;391;p5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5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" name="Google Shape;393;p5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94" name="Google Shape;394;p5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95" name="Google Shape;395;p5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" name="Google Shape;396;p5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" name="Google Shape;397;p5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5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" name="Google Shape;399;p5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0" name="Google Shape;400;p5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" name="Google Shape;401;p5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" name="Google Shape;402;p5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5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5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" name="Google Shape;405;p5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" name="Google Shape;406;p5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5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" name="Google Shape;408;p5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" name="Google Shape;409;p5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5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" name="Google Shape;411;p5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" name="Google Shape;412;p5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" name="Google Shape;413;p5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" name="Google Shape;414;p5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" name="Google Shape;415;p5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5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" name="Google Shape;417;p5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" name="Google Shape;418;p5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5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" name="Google Shape;420;p5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21" name="Google Shape;421;p5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22" name="Google Shape;422;p5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" name="Google Shape;423;p5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" name="Google Shape;424;p5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5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5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5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5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9" name="Google Shape;429;p5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5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5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5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5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5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5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5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5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5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5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5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5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5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5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" name="Google Shape;444;p5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" name="Google Shape;445;p5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" name="Google Shape;446;p5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7" name="Google Shape;447;p5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48" name="Google Shape;448;p5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449" name="Google Shape;449;p5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52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451" name="Google Shape;45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cream">
  <p:cSld name="agenda cream">
    <p:bg>
      <p:bgPr>
        <a:solidFill>
          <a:srgbClr val="F7F5F0"/>
        </a:solidFill>
        <a:effectLst/>
      </p:bgPr>
    </p:bg>
    <p:spTree>
      <p:nvGrpSpPr>
        <p:cNvPr id="1" name="Shape 7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4" name="Google Shape;7134;g27be9c9156e_0_16327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Tahoma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grpSp>
        <p:nvGrpSpPr>
          <p:cNvPr id="7135" name="Google Shape;7135;g27be9c9156e_0_1632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136" name="Google Shape;7136;g27be9c9156e_0_1632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137" name="Google Shape;7137;g27be9c9156e_0_1632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8" name="Google Shape;7138;g27be9c9156e_0_1632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9" name="Google Shape;7139;g27be9c9156e_0_1632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0" name="Google Shape;7140;g27be9c9156e_0_1632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1" name="Google Shape;7141;g27be9c9156e_0_1632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2" name="Google Shape;7142;g27be9c9156e_0_1632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3" name="Google Shape;7143;g27be9c9156e_0_1632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4" name="Google Shape;7144;g27be9c9156e_0_1632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5" name="Google Shape;7145;g27be9c9156e_0_1632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6" name="Google Shape;7146;g27be9c9156e_0_1632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7" name="Google Shape;7147;g27be9c9156e_0_1632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8" name="Google Shape;7148;g27be9c9156e_0_1632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9" name="Google Shape;7149;g27be9c9156e_0_1632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0" name="Google Shape;7150;g27be9c9156e_0_1632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1" name="Google Shape;7151;g27be9c9156e_0_1632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2" name="Google Shape;7152;g27be9c9156e_0_1632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153" name="Google Shape;7153;g27be9c9156e_0_1632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154" name="Google Shape;7154;g27be9c9156e_0_1632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5" name="Google Shape;7155;g27be9c9156e_0_1632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6" name="Google Shape;7156;g27be9c9156e_0_1632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7" name="Google Shape;7157;g27be9c9156e_0_1632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8" name="Google Shape;7158;g27be9c9156e_0_1632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9" name="Google Shape;7159;g27be9c9156e_0_1632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0" name="Google Shape;7160;g27be9c9156e_0_1632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1" name="Google Shape;7161;g27be9c9156e_0_1632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2" name="Google Shape;7162;g27be9c9156e_0_1632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3" name="Google Shape;7163;g27be9c9156e_0_1632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4" name="Google Shape;7164;g27be9c9156e_0_1632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5" name="Google Shape;7165;g27be9c9156e_0_1632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6" name="Google Shape;7166;g27be9c9156e_0_1632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7" name="Google Shape;7167;g27be9c9156e_0_1632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8" name="Google Shape;7168;g27be9c9156e_0_1632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9" name="Google Shape;7169;g27be9c9156e_0_1632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170" name="Google Shape;7170;g27be9c9156e_0_1632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171" name="Google Shape;7171;g27be9c9156e_0_1632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2" name="Google Shape;7172;g27be9c9156e_0_1632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3" name="Google Shape;7173;g27be9c9156e_0_1632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4" name="Google Shape;7174;g27be9c9156e_0_1632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5" name="Google Shape;7175;g27be9c9156e_0_1632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6" name="Google Shape;7176;g27be9c9156e_0_1632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7" name="Google Shape;7177;g27be9c9156e_0_1632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8" name="Google Shape;7178;g27be9c9156e_0_1632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9" name="Google Shape;7179;g27be9c9156e_0_1632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0" name="Google Shape;7180;g27be9c9156e_0_1632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1" name="Google Shape;7181;g27be9c9156e_0_1632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2" name="Google Shape;7182;g27be9c9156e_0_1632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3" name="Google Shape;7183;g27be9c9156e_0_1632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4" name="Google Shape;7184;g27be9c9156e_0_1632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5" name="Google Shape;7185;g27be9c9156e_0_1632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6" name="Google Shape;7186;g27be9c9156e_0_1632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7" name="Google Shape;7187;g27be9c9156e_0_1632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8" name="Google Shape;7188;g27be9c9156e_0_1632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9" name="Google Shape;7189;g27be9c9156e_0_1632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0" name="Google Shape;7190;g27be9c9156e_0_1632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1" name="Google Shape;7191;g27be9c9156e_0_1632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2" name="Google Shape;7192;g27be9c9156e_0_1632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3" name="Google Shape;7193;g27be9c9156e_0_1632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4" name="Google Shape;7194;g27be9c9156e_0_1632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5" name="Google Shape;7195;g27be9c9156e_0_1632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6" name="Google Shape;7196;g27be9c9156e_0_1632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197" name="Google Shape;7197;g27be9c9156e_0_1632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198" name="Google Shape;7198;g27be9c9156e_0_1632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9" name="Google Shape;7199;g27be9c9156e_0_1632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0" name="Google Shape;7200;g27be9c9156e_0_1632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1" name="Google Shape;7201;g27be9c9156e_0_1632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2" name="Google Shape;7202;g27be9c9156e_0_1632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3" name="Google Shape;7203;g27be9c9156e_0_1632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4" name="Google Shape;7204;g27be9c9156e_0_1632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5" name="Google Shape;7205;g27be9c9156e_0_1632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6" name="Google Shape;7206;g27be9c9156e_0_1632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7" name="Google Shape;7207;g27be9c9156e_0_1632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8" name="Google Shape;7208;g27be9c9156e_0_1632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9" name="Google Shape;7209;g27be9c9156e_0_1632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0" name="Google Shape;7210;g27be9c9156e_0_1632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1" name="Google Shape;7211;g27be9c9156e_0_1632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2" name="Google Shape;7212;g27be9c9156e_0_1632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3" name="Google Shape;7213;g27be9c9156e_0_1632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4" name="Google Shape;7214;g27be9c9156e_0_1632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5" name="Google Shape;7215;g27be9c9156e_0_1632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6" name="Google Shape;7216;g27be9c9156e_0_1632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7" name="Google Shape;7217;g27be9c9156e_0_1632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8" name="Google Shape;7218;g27be9c9156e_0_1632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9" name="Google Shape;7219;g27be9c9156e_0_1632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0" name="Google Shape;7220;g27be9c9156e_0_1632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1" name="Google Shape;7221;g27be9c9156e_0_1632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2" name="Google Shape;7222;g27be9c9156e_0_1632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3" name="Google Shape;7223;g27be9c9156e_0_1632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224" name="Google Shape;7224;g27be9c9156e_0_1632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rgbClr val="CDCDCD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225" name="Google Shape;7225;g27be9c9156e_0_16327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226" name="Google Shape;7226;g27be9c9156e_0_16327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227" name="Google Shape;7227;g27be9c9156e_0_163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red">
  <p:cSld name="agenda red">
    <p:bg>
      <p:bgPr>
        <a:solidFill>
          <a:srgbClr val="E74536"/>
        </a:solidFill>
        <a:effectLst/>
      </p:bgPr>
    </p:bg>
    <p:spTree>
      <p:nvGrpSpPr>
        <p:cNvPr id="1" name="Shape 7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" name="Google Shape;7229;g27be9c9156e_0_1642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grpSp>
        <p:nvGrpSpPr>
          <p:cNvPr id="7230" name="Google Shape;7230;g27be9c9156e_0_1642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231" name="Google Shape;7231;g27be9c9156e_0_1642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232" name="Google Shape;7232;g27be9c9156e_0_1642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3" name="Google Shape;7233;g27be9c9156e_0_1642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4" name="Google Shape;7234;g27be9c9156e_0_1642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5" name="Google Shape;7235;g27be9c9156e_0_1642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6" name="Google Shape;7236;g27be9c9156e_0_1642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7" name="Google Shape;7237;g27be9c9156e_0_1642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8" name="Google Shape;7238;g27be9c9156e_0_1642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9" name="Google Shape;7239;g27be9c9156e_0_1642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0" name="Google Shape;7240;g27be9c9156e_0_1642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1" name="Google Shape;7241;g27be9c9156e_0_1642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2" name="Google Shape;7242;g27be9c9156e_0_1642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3" name="Google Shape;7243;g27be9c9156e_0_1642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4" name="Google Shape;7244;g27be9c9156e_0_1642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5" name="Google Shape;7245;g27be9c9156e_0_1642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6" name="Google Shape;7246;g27be9c9156e_0_1642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7" name="Google Shape;7247;g27be9c9156e_0_1642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248" name="Google Shape;7248;g27be9c9156e_0_1642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249" name="Google Shape;7249;g27be9c9156e_0_1642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0" name="Google Shape;7250;g27be9c9156e_0_1642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1" name="Google Shape;7251;g27be9c9156e_0_1642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2" name="Google Shape;7252;g27be9c9156e_0_1642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3" name="Google Shape;7253;g27be9c9156e_0_1642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4" name="Google Shape;7254;g27be9c9156e_0_1642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5" name="Google Shape;7255;g27be9c9156e_0_1642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6" name="Google Shape;7256;g27be9c9156e_0_1642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7" name="Google Shape;7257;g27be9c9156e_0_1642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8" name="Google Shape;7258;g27be9c9156e_0_1642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9" name="Google Shape;7259;g27be9c9156e_0_1642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0" name="Google Shape;7260;g27be9c9156e_0_1642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1" name="Google Shape;7261;g27be9c9156e_0_1642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2" name="Google Shape;7262;g27be9c9156e_0_1642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3" name="Google Shape;7263;g27be9c9156e_0_1642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4" name="Google Shape;7264;g27be9c9156e_0_1642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265" name="Google Shape;7265;g27be9c9156e_0_1642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266" name="Google Shape;7266;g27be9c9156e_0_1642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7" name="Google Shape;7267;g27be9c9156e_0_1642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8" name="Google Shape;7268;g27be9c9156e_0_1642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9" name="Google Shape;7269;g27be9c9156e_0_1642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0" name="Google Shape;7270;g27be9c9156e_0_1642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1" name="Google Shape;7271;g27be9c9156e_0_1642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2" name="Google Shape;7272;g27be9c9156e_0_1642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3" name="Google Shape;7273;g27be9c9156e_0_1642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4" name="Google Shape;7274;g27be9c9156e_0_1642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5" name="Google Shape;7275;g27be9c9156e_0_1642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6" name="Google Shape;7276;g27be9c9156e_0_1642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7" name="Google Shape;7277;g27be9c9156e_0_1642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8" name="Google Shape;7278;g27be9c9156e_0_1642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9" name="Google Shape;7279;g27be9c9156e_0_1642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0" name="Google Shape;7280;g27be9c9156e_0_1642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1" name="Google Shape;7281;g27be9c9156e_0_1642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2" name="Google Shape;7282;g27be9c9156e_0_1642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3" name="Google Shape;7283;g27be9c9156e_0_1642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4" name="Google Shape;7284;g27be9c9156e_0_1642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5" name="Google Shape;7285;g27be9c9156e_0_1642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6" name="Google Shape;7286;g27be9c9156e_0_1642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7" name="Google Shape;7287;g27be9c9156e_0_1642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8" name="Google Shape;7288;g27be9c9156e_0_1642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9" name="Google Shape;7289;g27be9c9156e_0_1642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0" name="Google Shape;7290;g27be9c9156e_0_1642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1" name="Google Shape;7291;g27be9c9156e_0_1642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292" name="Google Shape;7292;g27be9c9156e_0_1642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293" name="Google Shape;7293;g27be9c9156e_0_1642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4" name="Google Shape;7294;g27be9c9156e_0_1642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5" name="Google Shape;7295;g27be9c9156e_0_1642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6" name="Google Shape;7296;g27be9c9156e_0_1642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7" name="Google Shape;7297;g27be9c9156e_0_1642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8" name="Google Shape;7298;g27be9c9156e_0_1642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9" name="Google Shape;7299;g27be9c9156e_0_1642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0" name="Google Shape;7300;g27be9c9156e_0_1642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1" name="Google Shape;7301;g27be9c9156e_0_1642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2" name="Google Shape;7302;g27be9c9156e_0_1642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3" name="Google Shape;7303;g27be9c9156e_0_1642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4" name="Google Shape;7304;g27be9c9156e_0_1642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5" name="Google Shape;7305;g27be9c9156e_0_1642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6" name="Google Shape;7306;g27be9c9156e_0_1642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7" name="Google Shape;7307;g27be9c9156e_0_1642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8" name="Google Shape;7308;g27be9c9156e_0_1642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9" name="Google Shape;7309;g27be9c9156e_0_1642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0" name="Google Shape;7310;g27be9c9156e_0_1642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1" name="Google Shape;7311;g27be9c9156e_0_1642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2" name="Google Shape;7312;g27be9c9156e_0_1642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3" name="Google Shape;7313;g27be9c9156e_0_1642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4" name="Google Shape;7314;g27be9c9156e_0_1642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5" name="Google Shape;7315;g27be9c9156e_0_1642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6" name="Google Shape;7316;g27be9c9156e_0_1642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7" name="Google Shape;7317;g27be9c9156e_0_1642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8" name="Google Shape;7318;g27be9c9156e_0_1642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319" name="Google Shape;7319;g27be9c9156e_0_1642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320" name="Google Shape;7320;g27be9c9156e_0_16422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321" name="Google Shape;7321;g27be9c9156e_0_16422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322" name="Google Shape;7322;g27be9c9156e_0_164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yellow">
  <p:cSld name="agenda yellow">
    <p:bg>
      <p:bgPr>
        <a:solidFill>
          <a:srgbClr val="FFB511"/>
        </a:solidFill>
        <a:effectLst/>
      </p:bgPr>
    </p:bg>
    <p:spTree>
      <p:nvGrpSpPr>
        <p:cNvPr id="1" name="Shape 7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4" name="Google Shape;7324;g27be9c9156e_0_16517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grpSp>
        <p:nvGrpSpPr>
          <p:cNvPr id="7325" name="Google Shape;7325;g27be9c9156e_0_1651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326" name="Google Shape;7326;g27be9c9156e_0_1651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327" name="Google Shape;7327;g27be9c9156e_0_1651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8" name="Google Shape;7328;g27be9c9156e_0_1651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9" name="Google Shape;7329;g27be9c9156e_0_1651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0" name="Google Shape;7330;g27be9c9156e_0_1651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1" name="Google Shape;7331;g27be9c9156e_0_1651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2" name="Google Shape;7332;g27be9c9156e_0_1651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3" name="Google Shape;7333;g27be9c9156e_0_1651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4" name="Google Shape;7334;g27be9c9156e_0_1651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5" name="Google Shape;7335;g27be9c9156e_0_1651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6" name="Google Shape;7336;g27be9c9156e_0_1651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7" name="Google Shape;7337;g27be9c9156e_0_1651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8" name="Google Shape;7338;g27be9c9156e_0_1651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39" name="Google Shape;7339;g27be9c9156e_0_1651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0" name="Google Shape;7340;g27be9c9156e_0_1651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1" name="Google Shape;7341;g27be9c9156e_0_1651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2" name="Google Shape;7342;g27be9c9156e_0_1651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343" name="Google Shape;7343;g27be9c9156e_0_1651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344" name="Google Shape;7344;g27be9c9156e_0_1651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5" name="Google Shape;7345;g27be9c9156e_0_1651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6" name="Google Shape;7346;g27be9c9156e_0_1651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7" name="Google Shape;7347;g27be9c9156e_0_1651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8" name="Google Shape;7348;g27be9c9156e_0_1651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49" name="Google Shape;7349;g27be9c9156e_0_1651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0" name="Google Shape;7350;g27be9c9156e_0_1651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1" name="Google Shape;7351;g27be9c9156e_0_1651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2" name="Google Shape;7352;g27be9c9156e_0_1651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3" name="Google Shape;7353;g27be9c9156e_0_1651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4" name="Google Shape;7354;g27be9c9156e_0_1651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5" name="Google Shape;7355;g27be9c9156e_0_1651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6" name="Google Shape;7356;g27be9c9156e_0_1651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7" name="Google Shape;7357;g27be9c9156e_0_1651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8" name="Google Shape;7358;g27be9c9156e_0_1651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59" name="Google Shape;7359;g27be9c9156e_0_1651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360" name="Google Shape;7360;g27be9c9156e_0_1651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361" name="Google Shape;7361;g27be9c9156e_0_1651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62" name="Google Shape;7362;g27be9c9156e_0_1651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63" name="Google Shape;7363;g27be9c9156e_0_1651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64" name="Google Shape;7364;g27be9c9156e_0_1651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65" name="Google Shape;7365;g27be9c9156e_0_1651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66" name="Google Shape;7366;g27be9c9156e_0_1651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67" name="Google Shape;7367;g27be9c9156e_0_1651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68" name="Google Shape;7368;g27be9c9156e_0_1651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69" name="Google Shape;7369;g27be9c9156e_0_1651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0" name="Google Shape;7370;g27be9c9156e_0_1651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1" name="Google Shape;7371;g27be9c9156e_0_1651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2" name="Google Shape;7372;g27be9c9156e_0_1651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3" name="Google Shape;7373;g27be9c9156e_0_1651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4" name="Google Shape;7374;g27be9c9156e_0_1651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5" name="Google Shape;7375;g27be9c9156e_0_1651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6" name="Google Shape;7376;g27be9c9156e_0_1651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7" name="Google Shape;7377;g27be9c9156e_0_1651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8" name="Google Shape;7378;g27be9c9156e_0_1651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79" name="Google Shape;7379;g27be9c9156e_0_1651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0" name="Google Shape;7380;g27be9c9156e_0_1651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1" name="Google Shape;7381;g27be9c9156e_0_1651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2" name="Google Shape;7382;g27be9c9156e_0_1651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3" name="Google Shape;7383;g27be9c9156e_0_1651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4" name="Google Shape;7384;g27be9c9156e_0_1651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5" name="Google Shape;7385;g27be9c9156e_0_1651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6" name="Google Shape;7386;g27be9c9156e_0_1651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387" name="Google Shape;7387;g27be9c9156e_0_1651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388" name="Google Shape;7388;g27be9c9156e_0_1651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89" name="Google Shape;7389;g27be9c9156e_0_1651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0" name="Google Shape;7390;g27be9c9156e_0_1651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1" name="Google Shape;7391;g27be9c9156e_0_1651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2" name="Google Shape;7392;g27be9c9156e_0_1651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3" name="Google Shape;7393;g27be9c9156e_0_1651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4" name="Google Shape;7394;g27be9c9156e_0_1651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5" name="Google Shape;7395;g27be9c9156e_0_1651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6" name="Google Shape;7396;g27be9c9156e_0_1651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7" name="Google Shape;7397;g27be9c9156e_0_1651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8" name="Google Shape;7398;g27be9c9156e_0_1651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9" name="Google Shape;7399;g27be9c9156e_0_1651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0" name="Google Shape;7400;g27be9c9156e_0_1651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1" name="Google Shape;7401;g27be9c9156e_0_1651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2" name="Google Shape;7402;g27be9c9156e_0_1651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3" name="Google Shape;7403;g27be9c9156e_0_1651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4" name="Google Shape;7404;g27be9c9156e_0_1651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5" name="Google Shape;7405;g27be9c9156e_0_1651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6" name="Google Shape;7406;g27be9c9156e_0_1651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7" name="Google Shape;7407;g27be9c9156e_0_1651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8" name="Google Shape;7408;g27be9c9156e_0_1651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9" name="Google Shape;7409;g27be9c9156e_0_1651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0" name="Google Shape;7410;g27be9c9156e_0_1651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1" name="Google Shape;7411;g27be9c9156e_0_1651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2" name="Google Shape;7412;g27be9c9156e_0_1651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3" name="Google Shape;7413;g27be9c9156e_0_1651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414" name="Google Shape;7414;g27be9c9156e_0_1651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415" name="Google Shape;7415;g27be9c9156e_0_16517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416" name="Google Shape;7416;g27be9c9156e_0_16517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417" name="Google Shape;7417;g27be9c9156e_0_165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" type="secHead">
  <p:cSld name="SECTION_HEADER">
    <p:bg>
      <p:bgPr>
        <a:solidFill>
          <a:srgbClr val="2175D9"/>
        </a:solidFill>
        <a:effectLst/>
      </p:bgPr>
    </p:bg>
    <p:spTree>
      <p:nvGrpSpPr>
        <p:cNvPr id="1" name="Shape 7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9" name="Google Shape;7419;g27be9c9156e_0_16612"/>
          <p:cNvSpPr txBox="1">
            <a:spLocks noGrp="1"/>
          </p:cNvSpPr>
          <p:nvPr>
            <p:ph type="title"/>
          </p:nvPr>
        </p:nvSpPr>
        <p:spPr>
          <a:xfrm>
            <a:off x="1256505" y="1360334"/>
            <a:ext cx="13496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Tahoma"/>
              <a:buNone/>
              <a:defRPr sz="9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420" name="Google Shape;7420;g27be9c9156e_0_16612"/>
          <p:cNvSpPr txBox="1">
            <a:spLocks noGrp="1"/>
          </p:cNvSpPr>
          <p:nvPr>
            <p:ph type="body" idx="1"/>
          </p:nvPr>
        </p:nvSpPr>
        <p:spPr>
          <a:xfrm>
            <a:off x="4224981" y="2981795"/>
            <a:ext cx="10527300" cy="31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grpSp>
        <p:nvGrpSpPr>
          <p:cNvPr id="7421" name="Google Shape;7421;g27be9c9156e_0_1661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422" name="Google Shape;7422;g27be9c9156e_0_1661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423" name="Google Shape;7423;g27be9c9156e_0_1661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4" name="Google Shape;7424;g27be9c9156e_0_1661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5" name="Google Shape;7425;g27be9c9156e_0_1661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6" name="Google Shape;7426;g27be9c9156e_0_1661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7" name="Google Shape;7427;g27be9c9156e_0_1661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8" name="Google Shape;7428;g27be9c9156e_0_1661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9" name="Google Shape;7429;g27be9c9156e_0_1661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0" name="Google Shape;7430;g27be9c9156e_0_1661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1" name="Google Shape;7431;g27be9c9156e_0_1661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2" name="Google Shape;7432;g27be9c9156e_0_1661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3" name="Google Shape;7433;g27be9c9156e_0_1661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4" name="Google Shape;7434;g27be9c9156e_0_1661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5" name="Google Shape;7435;g27be9c9156e_0_1661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6" name="Google Shape;7436;g27be9c9156e_0_1661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7" name="Google Shape;7437;g27be9c9156e_0_1661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8" name="Google Shape;7438;g27be9c9156e_0_1661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439" name="Google Shape;7439;g27be9c9156e_0_1661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440" name="Google Shape;7440;g27be9c9156e_0_1661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1" name="Google Shape;7441;g27be9c9156e_0_1661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2" name="Google Shape;7442;g27be9c9156e_0_1661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3" name="Google Shape;7443;g27be9c9156e_0_1661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4" name="Google Shape;7444;g27be9c9156e_0_1661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5" name="Google Shape;7445;g27be9c9156e_0_1661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6" name="Google Shape;7446;g27be9c9156e_0_1661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7" name="Google Shape;7447;g27be9c9156e_0_1661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8" name="Google Shape;7448;g27be9c9156e_0_1661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9" name="Google Shape;7449;g27be9c9156e_0_1661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0" name="Google Shape;7450;g27be9c9156e_0_1661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1" name="Google Shape;7451;g27be9c9156e_0_1661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2" name="Google Shape;7452;g27be9c9156e_0_1661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3" name="Google Shape;7453;g27be9c9156e_0_1661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4" name="Google Shape;7454;g27be9c9156e_0_1661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5" name="Google Shape;7455;g27be9c9156e_0_1661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456" name="Google Shape;7456;g27be9c9156e_0_1661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457" name="Google Shape;7457;g27be9c9156e_0_1661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8" name="Google Shape;7458;g27be9c9156e_0_1661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9" name="Google Shape;7459;g27be9c9156e_0_1661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0" name="Google Shape;7460;g27be9c9156e_0_1661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1" name="Google Shape;7461;g27be9c9156e_0_1661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2" name="Google Shape;7462;g27be9c9156e_0_1661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3" name="Google Shape;7463;g27be9c9156e_0_1661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4" name="Google Shape;7464;g27be9c9156e_0_1661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5" name="Google Shape;7465;g27be9c9156e_0_1661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6" name="Google Shape;7466;g27be9c9156e_0_1661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7" name="Google Shape;7467;g27be9c9156e_0_1661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8" name="Google Shape;7468;g27be9c9156e_0_1661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9" name="Google Shape;7469;g27be9c9156e_0_1661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0" name="Google Shape;7470;g27be9c9156e_0_1661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1" name="Google Shape;7471;g27be9c9156e_0_1661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2" name="Google Shape;7472;g27be9c9156e_0_1661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3" name="Google Shape;7473;g27be9c9156e_0_1661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4" name="Google Shape;7474;g27be9c9156e_0_1661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5" name="Google Shape;7475;g27be9c9156e_0_1661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6" name="Google Shape;7476;g27be9c9156e_0_1661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7" name="Google Shape;7477;g27be9c9156e_0_1661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8" name="Google Shape;7478;g27be9c9156e_0_1661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9" name="Google Shape;7479;g27be9c9156e_0_1661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0" name="Google Shape;7480;g27be9c9156e_0_1661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1" name="Google Shape;7481;g27be9c9156e_0_1661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2" name="Google Shape;7482;g27be9c9156e_0_1661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483" name="Google Shape;7483;g27be9c9156e_0_1661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484" name="Google Shape;7484;g27be9c9156e_0_1661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5" name="Google Shape;7485;g27be9c9156e_0_1661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6" name="Google Shape;7486;g27be9c9156e_0_1661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7" name="Google Shape;7487;g27be9c9156e_0_1661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8" name="Google Shape;7488;g27be9c9156e_0_1661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9" name="Google Shape;7489;g27be9c9156e_0_1661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0" name="Google Shape;7490;g27be9c9156e_0_1661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1" name="Google Shape;7491;g27be9c9156e_0_1661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2" name="Google Shape;7492;g27be9c9156e_0_1661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3" name="Google Shape;7493;g27be9c9156e_0_1661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4" name="Google Shape;7494;g27be9c9156e_0_1661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5" name="Google Shape;7495;g27be9c9156e_0_1661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6" name="Google Shape;7496;g27be9c9156e_0_1661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7" name="Google Shape;7497;g27be9c9156e_0_1661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8" name="Google Shape;7498;g27be9c9156e_0_1661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9" name="Google Shape;7499;g27be9c9156e_0_1661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0" name="Google Shape;7500;g27be9c9156e_0_1661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1" name="Google Shape;7501;g27be9c9156e_0_1661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2" name="Google Shape;7502;g27be9c9156e_0_1661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3" name="Google Shape;7503;g27be9c9156e_0_1661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4" name="Google Shape;7504;g27be9c9156e_0_1661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5" name="Google Shape;7505;g27be9c9156e_0_1661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6" name="Google Shape;7506;g27be9c9156e_0_1661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7" name="Google Shape;7507;g27be9c9156e_0_1661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8" name="Google Shape;7508;g27be9c9156e_0_1661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9" name="Google Shape;7509;g27be9c9156e_0_1661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510" name="Google Shape;7510;g27be9c9156e_0_16612"/>
          <p:cNvSpPr txBox="1">
            <a:spLocks noGrp="1"/>
          </p:cNvSpPr>
          <p:nvPr>
            <p:ph type="ftr" idx="11"/>
          </p:nvPr>
        </p:nvSpPr>
        <p:spPr>
          <a:xfrm>
            <a:off x="10020390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511" name="Google Shape;7511;g27be9c9156e_0_16612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512" name="Google Shape;7512;g27be9c9156e_0_16612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513" name="Google Shape;7513;g27be9c9156e_0_166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turqoise">
  <p:cSld name="divider turqoise">
    <p:bg>
      <p:bgPr>
        <a:solidFill>
          <a:srgbClr val="6BA5B4"/>
        </a:solidFill>
        <a:effectLst/>
      </p:bgPr>
    </p:bg>
    <p:spTree>
      <p:nvGrpSpPr>
        <p:cNvPr id="1" name="Shape 7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5" name="Google Shape;7515;g27be9c9156e_0_16708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516" name="Google Shape;7516;g27be9c9156e_0_16708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517" name="Google Shape;7517;g27be9c9156e_0_1670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18" name="Google Shape;7518;g27be9c9156e_0_1670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19" name="Google Shape;7519;g27be9c9156e_0_1670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0" name="Google Shape;7520;g27be9c9156e_0_1670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1" name="Google Shape;7521;g27be9c9156e_0_1670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2" name="Google Shape;7522;g27be9c9156e_0_1670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3" name="Google Shape;7523;g27be9c9156e_0_1670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4" name="Google Shape;7524;g27be9c9156e_0_1670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5" name="Google Shape;7525;g27be9c9156e_0_1670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6" name="Google Shape;7526;g27be9c9156e_0_1670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7" name="Google Shape;7527;g27be9c9156e_0_1670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8" name="Google Shape;7528;g27be9c9156e_0_1670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9" name="Google Shape;7529;g27be9c9156e_0_1670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0" name="Google Shape;7530;g27be9c9156e_0_1670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1" name="Google Shape;7531;g27be9c9156e_0_1670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2" name="Google Shape;7532;g27be9c9156e_0_1670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533" name="Google Shape;7533;g27be9c9156e_0_16708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534" name="Google Shape;7534;g27be9c9156e_0_1670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5" name="Google Shape;7535;g27be9c9156e_0_1670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6" name="Google Shape;7536;g27be9c9156e_0_1670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7" name="Google Shape;7537;g27be9c9156e_0_1670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8" name="Google Shape;7538;g27be9c9156e_0_1670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9" name="Google Shape;7539;g27be9c9156e_0_1670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0" name="Google Shape;7540;g27be9c9156e_0_1670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1" name="Google Shape;7541;g27be9c9156e_0_1670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2" name="Google Shape;7542;g27be9c9156e_0_1670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3" name="Google Shape;7543;g27be9c9156e_0_1670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4" name="Google Shape;7544;g27be9c9156e_0_1670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5" name="Google Shape;7545;g27be9c9156e_0_1670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6" name="Google Shape;7546;g27be9c9156e_0_1670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7" name="Google Shape;7547;g27be9c9156e_0_1670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8" name="Google Shape;7548;g27be9c9156e_0_1670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9" name="Google Shape;7549;g27be9c9156e_0_1670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550" name="Google Shape;7550;g27be9c9156e_0_16708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551" name="Google Shape;7551;g27be9c9156e_0_1670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2" name="Google Shape;7552;g27be9c9156e_0_1670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3" name="Google Shape;7553;g27be9c9156e_0_1670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4" name="Google Shape;7554;g27be9c9156e_0_1670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5" name="Google Shape;7555;g27be9c9156e_0_1670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6" name="Google Shape;7556;g27be9c9156e_0_1670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7" name="Google Shape;7557;g27be9c9156e_0_1670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8" name="Google Shape;7558;g27be9c9156e_0_1670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9" name="Google Shape;7559;g27be9c9156e_0_1670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0" name="Google Shape;7560;g27be9c9156e_0_1670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1" name="Google Shape;7561;g27be9c9156e_0_1670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2" name="Google Shape;7562;g27be9c9156e_0_1670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3" name="Google Shape;7563;g27be9c9156e_0_1670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4" name="Google Shape;7564;g27be9c9156e_0_1670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5" name="Google Shape;7565;g27be9c9156e_0_1670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6" name="Google Shape;7566;g27be9c9156e_0_1670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7" name="Google Shape;7567;g27be9c9156e_0_1670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8" name="Google Shape;7568;g27be9c9156e_0_1670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9" name="Google Shape;7569;g27be9c9156e_0_1670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0" name="Google Shape;7570;g27be9c9156e_0_1670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1" name="Google Shape;7571;g27be9c9156e_0_1670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2" name="Google Shape;7572;g27be9c9156e_0_1670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3" name="Google Shape;7573;g27be9c9156e_0_1670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4" name="Google Shape;7574;g27be9c9156e_0_1670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5" name="Google Shape;7575;g27be9c9156e_0_16708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6" name="Google Shape;7576;g27be9c9156e_0_16708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577" name="Google Shape;7577;g27be9c9156e_0_16708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578" name="Google Shape;7578;g27be9c9156e_0_1670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9" name="Google Shape;7579;g27be9c9156e_0_1670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0" name="Google Shape;7580;g27be9c9156e_0_1670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1" name="Google Shape;7581;g27be9c9156e_0_1670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2" name="Google Shape;7582;g27be9c9156e_0_1670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3" name="Google Shape;7583;g27be9c9156e_0_1670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4" name="Google Shape;7584;g27be9c9156e_0_1670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5" name="Google Shape;7585;g27be9c9156e_0_1670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6" name="Google Shape;7586;g27be9c9156e_0_1670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7" name="Google Shape;7587;g27be9c9156e_0_1670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8" name="Google Shape;7588;g27be9c9156e_0_1670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9" name="Google Shape;7589;g27be9c9156e_0_1670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0" name="Google Shape;7590;g27be9c9156e_0_1670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1" name="Google Shape;7591;g27be9c9156e_0_1670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2" name="Google Shape;7592;g27be9c9156e_0_1670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3" name="Google Shape;7593;g27be9c9156e_0_1670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4" name="Google Shape;7594;g27be9c9156e_0_1670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5" name="Google Shape;7595;g27be9c9156e_0_1670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6" name="Google Shape;7596;g27be9c9156e_0_1670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7" name="Google Shape;7597;g27be9c9156e_0_1670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8" name="Google Shape;7598;g27be9c9156e_0_1670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9" name="Google Shape;7599;g27be9c9156e_0_1670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0" name="Google Shape;7600;g27be9c9156e_0_1670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1" name="Google Shape;7601;g27be9c9156e_0_1670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2" name="Google Shape;7602;g27be9c9156e_0_16708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3" name="Google Shape;7603;g27be9c9156e_0_16708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604" name="Google Shape;7604;g27be9c9156e_0_16708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605" name="Google Shape;7605;g27be9c9156e_0_16708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606" name="Google Shape;7606;g27be9c9156e_0_16708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07" name="Google Shape;7607;g27be9c9156e_0_16708"/>
          <p:cNvSpPr txBox="1">
            <a:spLocks noGrp="1"/>
          </p:cNvSpPr>
          <p:nvPr>
            <p:ph type="title"/>
          </p:nvPr>
        </p:nvSpPr>
        <p:spPr>
          <a:xfrm>
            <a:off x="1258485" y="1360334"/>
            <a:ext cx="13493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Tahoma"/>
              <a:buNone/>
              <a:defRPr sz="9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608" name="Google Shape;7608;g27be9c9156e_0_16708"/>
          <p:cNvSpPr txBox="1">
            <a:spLocks noGrp="1"/>
          </p:cNvSpPr>
          <p:nvPr>
            <p:ph type="body" idx="1"/>
          </p:nvPr>
        </p:nvSpPr>
        <p:spPr>
          <a:xfrm>
            <a:off x="4226610" y="2980207"/>
            <a:ext cx="10524900" cy="3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7609" name="Google Shape;7609;g27be9c9156e_0_167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yellow">
  <p:cSld name="divider yellow">
    <p:bg>
      <p:bgPr>
        <a:solidFill>
          <a:srgbClr val="FFB511"/>
        </a:solidFill>
        <a:effectLst/>
      </p:bgPr>
    </p:bg>
    <p:spTree>
      <p:nvGrpSpPr>
        <p:cNvPr id="1" name="Shape 7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1" name="Google Shape;7611;g27be9c9156e_0_16804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612" name="Google Shape;7612;g27be9c9156e_0_16804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613" name="Google Shape;7613;g27be9c9156e_0_1680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4" name="Google Shape;7614;g27be9c9156e_0_1680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5" name="Google Shape;7615;g27be9c9156e_0_1680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6" name="Google Shape;7616;g27be9c9156e_0_1680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7" name="Google Shape;7617;g27be9c9156e_0_1680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8" name="Google Shape;7618;g27be9c9156e_0_1680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9" name="Google Shape;7619;g27be9c9156e_0_1680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0" name="Google Shape;7620;g27be9c9156e_0_1680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1" name="Google Shape;7621;g27be9c9156e_0_1680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2" name="Google Shape;7622;g27be9c9156e_0_1680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3" name="Google Shape;7623;g27be9c9156e_0_1680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4" name="Google Shape;7624;g27be9c9156e_0_1680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5" name="Google Shape;7625;g27be9c9156e_0_1680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6" name="Google Shape;7626;g27be9c9156e_0_1680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7" name="Google Shape;7627;g27be9c9156e_0_1680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8" name="Google Shape;7628;g27be9c9156e_0_1680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29" name="Google Shape;7629;g27be9c9156e_0_16804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630" name="Google Shape;7630;g27be9c9156e_0_1680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1" name="Google Shape;7631;g27be9c9156e_0_1680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2" name="Google Shape;7632;g27be9c9156e_0_1680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3" name="Google Shape;7633;g27be9c9156e_0_1680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4" name="Google Shape;7634;g27be9c9156e_0_1680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5" name="Google Shape;7635;g27be9c9156e_0_1680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6" name="Google Shape;7636;g27be9c9156e_0_1680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7" name="Google Shape;7637;g27be9c9156e_0_1680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8" name="Google Shape;7638;g27be9c9156e_0_1680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9" name="Google Shape;7639;g27be9c9156e_0_1680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0" name="Google Shape;7640;g27be9c9156e_0_1680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1" name="Google Shape;7641;g27be9c9156e_0_1680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2" name="Google Shape;7642;g27be9c9156e_0_1680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3" name="Google Shape;7643;g27be9c9156e_0_1680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4" name="Google Shape;7644;g27be9c9156e_0_1680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5" name="Google Shape;7645;g27be9c9156e_0_1680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46" name="Google Shape;7646;g27be9c9156e_0_16804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647" name="Google Shape;7647;g27be9c9156e_0_1680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8" name="Google Shape;7648;g27be9c9156e_0_1680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9" name="Google Shape;7649;g27be9c9156e_0_1680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0" name="Google Shape;7650;g27be9c9156e_0_1680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1" name="Google Shape;7651;g27be9c9156e_0_1680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2" name="Google Shape;7652;g27be9c9156e_0_1680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3" name="Google Shape;7653;g27be9c9156e_0_1680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4" name="Google Shape;7654;g27be9c9156e_0_1680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5" name="Google Shape;7655;g27be9c9156e_0_1680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6" name="Google Shape;7656;g27be9c9156e_0_1680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7" name="Google Shape;7657;g27be9c9156e_0_1680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8" name="Google Shape;7658;g27be9c9156e_0_1680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9" name="Google Shape;7659;g27be9c9156e_0_1680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0" name="Google Shape;7660;g27be9c9156e_0_1680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1" name="Google Shape;7661;g27be9c9156e_0_1680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2" name="Google Shape;7662;g27be9c9156e_0_1680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3" name="Google Shape;7663;g27be9c9156e_0_1680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4" name="Google Shape;7664;g27be9c9156e_0_1680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5" name="Google Shape;7665;g27be9c9156e_0_1680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6" name="Google Shape;7666;g27be9c9156e_0_1680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7" name="Google Shape;7667;g27be9c9156e_0_1680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8" name="Google Shape;7668;g27be9c9156e_0_1680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9" name="Google Shape;7669;g27be9c9156e_0_1680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0" name="Google Shape;7670;g27be9c9156e_0_1680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1" name="Google Shape;7671;g27be9c9156e_0_16804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2" name="Google Shape;7672;g27be9c9156e_0_16804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73" name="Google Shape;7673;g27be9c9156e_0_16804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674" name="Google Shape;7674;g27be9c9156e_0_1680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5" name="Google Shape;7675;g27be9c9156e_0_1680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6" name="Google Shape;7676;g27be9c9156e_0_1680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7" name="Google Shape;7677;g27be9c9156e_0_1680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8" name="Google Shape;7678;g27be9c9156e_0_1680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9" name="Google Shape;7679;g27be9c9156e_0_1680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0" name="Google Shape;7680;g27be9c9156e_0_1680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1" name="Google Shape;7681;g27be9c9156e_0_1680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2" name="Google Shape;7682;g27be9c9156e_0_1680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3" name="Google Shape;7683;g27be9c9156e_0_1680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4" name="Google Shape;7684;g27be9c9156e_0_1680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5" name="Google Shape;7685;g27be9c9156e_0_1680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6" name="Google Shape;7686;g27be9c9156e_0_1680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7" name="Google Shape;7687;g27be9c9156e_0_1680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8" name="Google Shape;7688;g27be9c9156e_0_1680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9" name="Google Shape;7689;g27be9c9156e_0_1680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0" name="Google Shape;7690;g27be9c9156e_0_1680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1" name="Google Shape;7691;g27be9c9156e_0_1680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2" name="Google Shape;7692;g27be9c9156e_0_1680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3" name="Google Shape;7693;g27be9c9156e_0_1680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4" name="Google Shape;7694;g27be9c9156e_0_1680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5" name="Google Shape;7695;g27be9c9156e_0_1680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6" name="Google Shape;7696;g27be9c9156e_0_1680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7" name="Google Shape;7697;g27be9c9156e_0_1680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8" name="Google Shape;7698;g27be9c9156e_0_16804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9" name="Google Shape;7699;g27be9c9156e_0_16804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700" name="Google Shape;7700;g27be9c9156e_0_16804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701" name="Google Shape;7701;g27be9c9156e_0_16804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702" name="Google Shape;7702;g27be9c9156e_0_16804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03" name="Google Shape;7703;g27be9c9156e_0_16804"/>
          <p:cNvSpPr txBox="1">
            <a:spLocks noGrp="1"/>
          </p:cNvSpPr>
          <p:nvPr>
            <p:ph type="title"/>
          </p:nvPr>
        </p:nvSpPr>
        <p:spPr>
          <a:xfrm>
            <a:off x="1256503" y="1360334"/>
            <a:ext cx="13493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Tahoma"/>
              <a:buNone/>
              <a:defRPr sz="9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704" name="Google Shape;7704;g27be9c9156e_0_16804"/>
          <p:cNvSpPr txBox="1">
            <a:spLocks noGrp="1"/>
          </p:cNvSpPr>
          <p:nvPr>
            <p:ph type="body" idx="1"/>
          </p:nvPr>
        </p:nvSpPr>
        <p:spPr>
          <a:xfrm>
            <a:off x="4226610" y="2980207"/>
            <a:ext cx="10524900" cy="3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7705" name="Google Shape;7705;g27be9c9156e_0_168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cream">
  <p:cSld name="divider cream">
    <p:bg>
      <p:bgPr>
        <a:solidFill>
          <a:srgbClr val="F7F5F0"/>
        </a:solidFill>
        <a:effectLst/>
      </p:bgPr>
    </p:bg>
    <p:spTree>
      <p:nvGrpSpPr>
        <p:cNvPr id="1" name="Shape 7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7" name="Google Shape;7707;g27be9c9156e_0_16900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708" name="Google Shape;7708;g27be9c9156e_0_16900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709" name="Google Shape;7709;g27be9c9156e_0_1690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0" name="Google Shape;7710;g27be9c9156e_0_1690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1" name="Google Shape;7711;g27be9c9156e_0_1690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2" name="Google Shape;7712;g27be9c9156e_0_1690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3" name="Google Shape;7713;g27be9c9156e_0_1690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4" name="Google Shape;7714;g27be9c9156e_0_1690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5" name="Google Shape;7715;g27be9c9156e_0_1690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6" name="Google Shape;7716;g27be9c9156e_0_1690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7" name="Google Shape;7717;g27be9c9156e_0_1690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8" name="Google Shape;7718;g27be9c9156e_0_1690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9" name="Google Shape;7719;g27be9c9156e_0_1690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0" name="Google Shape;7720;g27be9c9156e_0_1690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1" name="Google Shape;7721;g27be9c9156e_0_1690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2" name="Google Shape;7722;g27be9c9156e_0_1690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3" name="Google Shape;7723;g27be9c9156e_0_1690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4" name="Google Shape;7724;g27be9c9156e_0_1690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25" name="Google Shape;7725;g27be9c9156e_0_16900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726" name="Google Shape;7726;g27be9c9156e_0_1690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7" name="Google Shape;7727;g27be9c9156e_0_1690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8" name="Google Shape;7728;g27be9c9156e_0_1690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9" name="Google Shape;7729;g27be9c9156e_0_1690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0" name="Google Shape;7730;g27be9c9156e_0_1690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1" name="Google Shape;7731;g27be9c9156e_0_1690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2" name="Google Shape;7732;g27be9c9156e_0_1690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3" name="Google Shape;7733;g27be9c9156e_0_1690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4" name="Google Shape;7734;g27be9c9156e_0_1690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5" name="Google Shape;7735;g27be9c9156e_0_1690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6" name="Google Shape;7736;g27be9c9156e_0_1690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7" name="Google Shape;7737;g27be9c9156e_0_1690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8" name="Google Shape;7738;g27be9c9156e_0_1690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9" name="Google Shape;7739;g27be9c9156e_0_1690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0" name="Google Shape;7740;g27be9c9156e_0_1690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1" name="Google Shape;7741;g27be9c9156e_0_1690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42" name="Google Shape;7742;g27be9c9156e_0_16900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743" name="Google Shape;7743;g27be9c9156e_0_1690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4" name="Google Shape;7744;g27be9c9156e_0_1690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5" name="Google Shape;7745;g27be9c9156e_0_1690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6" name="Google Shape;7746;g27be9c9156e_0_1690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7" name="Google Shape;7747;g27be9c9156e_0_1690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8" name="Google Shape;7748;g27be9c9156e_0_1690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9" name="Google Shape;7749;g27be9c9156e_0_1690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0" name="Google Shape;7750;g27be9c9156e_0_1690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1" name="Google Shape;7751;g27be9c9156e_0_1690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2" name="Google Shape;7752;g27be9c9156e_0_1690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3" name="Google Shape;7753;g27be9c9156e_0_1690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4" name="Google Shape;7754;g27be9c9156e_0_1690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5" name="Google Shape;7755;g27be9c9156e_0_1690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6" name="Google Shape;7756;g27be9c9156e_0_1690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7" name="Google Shape;7757;g27be9c9156e_0_1690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8" name="Google Shape;7758;g27be9c9156e_0_1690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9" name="Google Shape;7759;g27be9c9156e_0_1690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0" name="Google Shape;7760;g27be9c9156e_0_1690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1" name="Google Shape;7761;g27be9c9156e_0_1690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2" name="Google Shape;7762;g27be9c9156e_0_1690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3" name="Google Shape;7763;g27be9c9156e_0_1690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4" name="Google Shape;7764;g27be9c9156e_0_1690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5" name="Google Shape;7765;g27be9c9156e_0_1690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6" name="Google Shape;7766;g27be9c9156e_0_1690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7" name="Google Shape;7767;g27be9c9156e_0_16900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8" name="Google Shape;7768;g27be9c9156e_0_16900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69" name="Google Shape;7769;g27be9c9156e_0_16900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770" name="Google Shape;7770;g27be9c9156e_0_1690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1" name="Google Shape;7771;g27be9c9156e_0_1690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2" name="Google Shape;7772;g27be9c9156e_0_1690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3" name="Google Shape;7773;g27be9c9156e_0_1690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4" name="Google Shape;7774;g27be9c9156e_0_1690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5" name="Google Shape;7775;g27be9c9156e_0_1690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6" name="Google Shape;7776;g27be9c9156e_0_1690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7" name="Google Shape;7777;g27be9c9156e_0_1690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8" name="Google Shape;7778;g27be9c9156e_0_1690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9" name="Google Shape;7779;g27be9c9156e_0_1690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0" name="Google Shape;7780;g27be9c9156e_0_1690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1" name="Google Shape;7781;g27be9c9156e_0_1690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2" name="Google Shape;7782;g27be9c9156e_0_1690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3" name="Google Shape;7783;g27be9c9156e_0_1690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4" name="Google Shape;7784;g27be9c9156e_0_1690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5" name="Google Shape;7785;g27be9c9156e_0_1690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6" name="Google Shape;7786;g27be9c9156e_0_1690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7" name="Google Shape;7787;g27be9c9156e_0_1690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8" name="Google Shape;7788;g27be9c9156e_0_1690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9" name="Google Shape;7789;g27be9c9156e_0_1690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0" name="Google Shape;7790;g27be9c9156e_0_1690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1" name="Google Shape;7791;g27be9c9156e_0_1690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2" name="Google Shape;7792;g27be9c9156e_0_1690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3" name="Google Shape;7793;g27be9c9156e_0_1690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4" name="Google Shape;7794;g27be9c9156e_0_16900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5" name="Google Shape;7795;g27be9c9156e_0_16900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796" name="Google Shape;7796;g27be9c9156e_0_16900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rgbClr val="2175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797" name="Google Shape;7797;g27be9c9156e_0_16900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7798" name="Google Shape;7798;g27be9c9156e_0_16900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99" name="Google Shape;7799;g27be9c9156e_0_16900"/>
          <p:cNvSpPr txBox="1">
            <a:spLocks noGrp="1"/>
          </p:cNvSpPr>
          <p:nvPr>
            <p:ph type="title"/>
          </p:nvPr>
        </p:nvSpPr>
        <p:spPr>
          <a:xfrm>
            <a:off x="1256503" y="1360334"/>
            <a:ext cx="13493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9900"/>
              <a:buFont typeface="Tahoma"/>
              <a:buNone/>
              <a:defRPr sz="9900">
                <a:solidFill>
                  <a:srgbClr val="2175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800" name="Google Shape;7800;g27be9c9156e_0_16900"/>
          <p:cNvSpPr txBox="1">
            <a:spLocks noGrp="1"/>
          </p:cNvSpPr>
          <p:nvPr>
            <p:ph type="body" idx="1"/>
          </p:nvPr>
        </p:nvSpPr>
        <p:spPr>
          <a:xfrm>
            <a:off x="4226610" y="2980207"/>
            <a:ext cx="10524900" cy="3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7801" name="Google Shape;7801;g27be9c9156e_0_169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red">
  <p:cSld name="divider red">
    <p:bg>
      <p:bgPr>
        <a:solidFill>
          <a:srgbClr val="E74536"/>
        </a:solidFill>
        <a:effectLst/>
      </p:bgPr>
    </p:bg>
    <p:spTree>
      <p:nvGrpSpPr>
        <p:cNvPr id="1" name="Shape 7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3" name="Google Shape;7803;g27be9c9156e_0_16996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804" name="Google Shape;7804;g27be9c9156e_0_16996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grpSp>
        <p:nvGrpSpPr>
          <p:cNvPr id="7805" name="Google Shape;7805;g27be9c9156e_0_16996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806" name="Google Shape;7806;g27be9c9156e_0_16996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807" name="Google Shape;7807;g27be9c9156e_0_1699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8" name="Google Shape;7808;g27be9c9156e_0_1699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9" name="Google Shape;7809;g27be9c9156e_0_1699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0" name="Google Shape;7810;g27be9c9156e_0_1699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1" name="Google Shape;7811;g27be9c9156e_0_1699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2" name="Google Shape;7812;g27be9c9156e_0_1699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3" name="Google Shape;7813;g27be9c9156e_0_1699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4" name="Google Shape;7814;g27be9c9156e_0_1699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5" name="Google Shape;7815;g27be9c9156e_0_1699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6" name="Google Shape;7816;g27be9c9156e_0_1699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7" name="Google Shape;7817;g27be9c9156e_0_1699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8" name="Google Shape;7818;g27be9c9156e_0_1699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9" name="Google Shape;7819;g27be9c9156e_0_1699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0" name="Google Shape;7820;g27be9c9156e_0_1699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1" name="Google Shape;7821;g27be9c9156e_0_1699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2" name="Google Shape;7822;g27be9c9156e_0_1699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23" name="Google Shape;7823;g27be9c9156e_0_16996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824" name="Google Shape;7824;g27be9c9156e_0_1699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5" name="Google Shape;7825;g27be9c9156e_0_1699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6" name="Google Shape;7826;g27be9c9156e_0_1699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7" name="Google Shape;7827;g27be9c9156e_0_1699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8" name="Google Shape;7828;g27be9c9156e_0_1699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9" name="Google Shape;7829;g27be9c9156e_0_1699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0" name="Google Shape;7830;g27be9c9156e_0_1699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1" name="Google Shape;7831;g27be9c9156e_0_1699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2" name="Google Shape;7832;g27be9c9156e_0_1699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3" name="Google Shape;7833;g27be9c9156e_0_1699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4" name="Google Shape;7834;g27be9c9156e_0_1699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5" name="Google Shape;7835;g27be9c9156e_0_1699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6" name="Google Shape;7836;g27be9c9156e_0_1699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7" name="Google Shape;7837;g27be9c9156e_0_1699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8" name="Google Shape;7838;g27be9c9156e_0_1699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9" name="Google Shape;7839;g27be9c9156e_0_1699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40" name="Google Shape;7840;g27be9c9156e_0_16996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841" name="Google Shape;7841;g27be9c9156e_0_1699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2" name="Google Shape;7842;g27be9c9156e_0_1699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3" name="Google Shape;7843;g27be9c9156e_0_1699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4" name="Google Shape;7844;g27be9c9156e_0_1699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5" name="Google Shape;7845;g27be9c9156e_0_1699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6" name="Google Shape;7846;g27be9c9156e_0_1699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7" name="Google Shape;7847;g27be9c9156e_0_1699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8" name="Google Shape;7848;g27be9c9156e_0_1699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9" name="Google Shape;7849;g27be9c9156e_0_1699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0" name="Google Shape;7850;g27be9c9156e_0_1699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1" name="Google Shape;7851;g27be9c9156e_0_1699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2" name="Google Shape;7852;g27be9c9156e_0_1699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3" name="Google Shape;7853;g27be9c9156e_0_1699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4" name="Google Shape;7854;g27be9c9156e_0_1699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5" name="Google Shape;7855;g27be9c9156e_0_1699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6" name="Google Shape;7856;g27be9c9156e_0_1699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7" name="Google Shape;7857;g27be9c9156e_0_1699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8" name="Google Shape;7858;g27be9c9156e_0_1699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9" name="Google Shape;7859;g27be9c9156e_0_1699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0" name="Google Shape;7860;g27be9c9156e_0_1699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1" name="Google Shape;7861;g27be9c9156e_0_1699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2" name="Google Shape;7862;g27be9c9156e_0_1699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3" name="Google Shape;7863;g27be9c9156e_0_1699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4" name="Google Shape;7864;g27be9c9156e_0_1699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5" name="Google Shape;7865;g27be9c9156e_0_16996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6" name="Google Shape;7866;g27be9c9156e_0_16996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67" name="Google Shape;7867;g27be9c9156e_0_16996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868" name="Google Shape;7868;g27be9c9156e_0_1699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9" name="Google Shape;7869;g27be9c9156e_0_1699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0" name="Google Shape;7870;g27be9c9156e_0_1699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1" name="Google Shape;7871;g27be9c9156e_0_1699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2" name="Google Shape;7872;g27be9c9156e_0_1699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3" name="Google Shape;7873;g27be9c9156e_0_1699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4" name="Google Shape;7874;g27be9c9156e_0_1699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5" name="Google Shape;7875;g27be9c9156e_0_1699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6" name="Google Shape;7876;g27be9c9156e_0_1699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7" name="Google Shape;7877;g27be9c9156e_0_1699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8" name="Google Shape;7878;g27be9c9156e_0_1699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9" name="Google Shape;7879;g27be9c9156e_0_1699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0" name="Google Shape;7880;g27be9c9156e_0_1699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1" name="Google Shape;7881;g27be9c9156e_0_1699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2" name="Google Shape;7882;g27be9c9156e_0_1699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3" name="Google Shape;7883;g27be9c9156e_0_1699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4" name="Google Shape;7884;g27be9c9156e_0_1699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5" name="Google Shape;7885;g27be9c9156e_0_1699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6" name="Google Shape;7886;g27be9c9156e_0_1699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7" name="Google Shape;7887;g27be9c9156e_0_1699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8" name="Google Shape;7888;g27be9c9156e_0_1699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9" name="Google Shape;7889;g27be9c9156e_0_1699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0" name="Google Shape;7890;g27be9c9156e_0_1699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1" name="Google Shape;7891;g27be9c9156e_0_1699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2" name="Google Shape;7892;g27be9c9156e_0_16996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3" name="Google Shape;7893;g27be9c9156e_0_16996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894" name="Google Shape;7894;g27be9c9156e_0_16996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95" name="Google Shape;7895;g27be9c9156e_0_16996"/>
          <p:cNvSpPr txBox="1">
            <a:spLocks noGrp="1"/>
          </p:cNvSpPr>
          <p:nvPr>
            <p:ph type="title"/>
          </p:nvPr>
        </p:nvSpPr>
        <p:spPr>
          <a:xfrm>
            <a:off x="1258485" y="1360334"/>
            <a:ext cx="13493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Tahoma"/>
              <a:buNone/>
              <a:defRPr sz="9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896" name="Google Shape;7896;g27be9c9156e_0_16996"/>
          <p:cNvSpPr txBox="1">
            <a:spLocks noGrp="1"/>
          </p:cNvSpPr>
          <p:nvPr>
            <p:ph type="body" idx="1"/>
          </p:nvPr>
        </p:nvSpPr>
        <p:spPr>
          <a:xfrm>
            <a:off x="4226610" y="2980207"/>
            <a:ext cx="10524900" cy="3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7897" name="Google Shape;7897;g27be9c9156e_0_169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9" name="Google Shape;7899;g27be9c9156e_0_1709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ahom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900" name="Google Shape;7900;g27be9c9156e_0_17092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17589000" cy="7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7901" name="Google Shape;7901;g27be9c9156e_0_1709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902" name="Google Shape;7902;g27be9c9156e_0_17092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chart">
  <p:cSld name="full chart">
    <p:spTree>
      <p:nvGrpSpPr>
        <p:cNvPr id="1" name="Shape 7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4" name="Google Shape;7904;g27be9c9156e_0_17097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ahom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905" name="Google Shape;7905;g27be9c9156e_0_17097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175890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dk2"/>
                </a:solidFill>
              </a:defRPr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7906" name="Google Shape;7906;g27be9c9156e_0_17097"/>
          <p:cNvSpPr>
            <a:spLocks noGrp="1"/>
          </p:cNvSpPr>
          <p:nvPr>
            <p:ph type="chart" idx="2"/>
          </p:nvPr>
        </p:nvSpPr>
        <p:spPr>
          <a:xfrm>
            <a:off x="1257496" y="3628827"/>
            <a:ext cx="17589000" cy="6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ahoma"/>
              <a:buNone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ahoma"/>
              <a:buChar char="•"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07" name="Google Shape;7907;g27be9c9156e_0_1709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908" name="Google Shape;7908;g27be9c9156e_0_17097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: arrows right">
  <p:cSld name="title slide dark blue: arrows right">
    <p:bg>
      <p:bgPr>
        <a:solidFill>
          <a:srgbClr val="0F194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6" y="1"/>
            <a:ext cx="9892073" cy="9621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53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55" name="Google Shape;455;p5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56" name="Google Shape;456;p5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7" name="Google Shape;457;p5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" name="Google Shape;458;p5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" name="Google Shape;459;p5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" name="Google Shape;460;p5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" name="Google Shape;461;p5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" name="Google Shape;462;p5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" name="Google Shape;463;p5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" name="Google Shape;464;p5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" name="Google Shape;465;p5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" name="Google Shape;466;p5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7" name="Google Shape;467;p5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5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" name="Google Shape;469;p5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" name="Google Shape;470;p5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" name="Google Shape;471;p5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2" name="Google Shape;472;p5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73" name="Google Shape;473;p5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5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" name="Google Shape;475;p5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6" name="Google Shape;476;p5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7" name="Google Shape;477;p5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8" name="Google Shape;478;p5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9" name="Google Shape;479;p5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0" name="Google Shape;480;p5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1" name="Google Shape;481;p5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2" name="Google Shape;482;p5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3" name="Google Shape;483;p5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4" name="Google Shape;484;p5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" name="Google Shape;485;p5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" name="Google Shape;486;p5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7" name="Google Shape;487;p5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8" name="Google Shape;488;p5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89" name="Google Shape;489;p5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90" name="Google Shape;490;p5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1" name="Google Shape;491;p5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2" name="Google Shape;492;p5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3" name="Google Shape;493;p5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4" name="Google Shape;494;p5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" name="Google Shape;495;p5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" name="Google Shape;496;p5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" name="Google Shape;497;p5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" name="Google Shape;498;p5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" name="Google Shape;499;p5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" name="Google Shape;500;p5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" name="Google Shape;501;p5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" name="Google Shape;502;p5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" name="Google Shape;503;p5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4" name="Google Shape;504;p5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" name="Google Shape;505;p5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" name="Google Shape;506;p5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" name="Google Shape;507;p5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" name="Google Shape;508;p5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" name="Google Shape;509;p5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" name="Google Shape;510;p5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" name="Google Shape;511;p5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" name="Google Shape;512;p5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3" name="Google Shape;513;p5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" name="Google Shape;514;p5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" name="Google Shape;515;p5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16" name="Google Shape;516;p5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17" name="Google Shape;517;p5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" name="Google Shape;518;p5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" name="Google Shape;519;p5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" name="Google Shape;520;p5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" name="Google Shape;521;p5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" name="Google Shape;522;p5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3" name="Google Shape;523;p5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" name="Google Shape;524;p5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" name="Google Shape;525;p5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" name="Google Shape;526;p5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" name="Google Shape;527;p5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" name="Google Shape;528;p5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" name="Google Shape;529;p5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" name="Google Shape;530;p5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" name="Google Shape;531;p5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2" name="Google Shape;532;p5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" name="Google Shape;533;p5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" name="Google Shape;534;p5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" name="Google Shape;535;p5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" name="Google Shape;536;p5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" name="Google Shape;537;p5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" name="Google Shape;538;p5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" name="Google Shape;539;p5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" name="Google Shape;540;p5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" name="Google Shape;541;p5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2" name="Google Shape;542;p5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43" name="Google Shape;543;p53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544" name="Google Shape;544;p53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3982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53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546" name="Google Shape;54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picture dark">
  <p:cSld name="statement picture dark">
    <p:spTree>
      <p:nvGrpSpPr>
        <p:cNvPr id="1" name="Shape 7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0" name="Google Shape;7910;g27be9c9156e_0_17103"/>
          <p:cNvSpPr>
            <a:spLocks noGrp="1"/>
          </p:cNvSpPr>
          <p:nvPr>
            <p:ph type="pic" idx="2"/>
          </p:nvPr>
        </p:nvSpPr>
        <p:spPr>
          <a:xfrm>
            <a:off x="0" y="0"/>
            <a:ext cx="20104200" cy="11309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911" name="Google Shape;7911;g27be9c9156e_0_17103"/>
          <p:cNvSpPr txBox="1">
            <a:spLocks noGrp="1"/>
          </p:cNvSpPr>
          <p:nvPr>
            <p:ph type="title"/>
          </p:nvPr>
        </p:nvSpPr>
        <p:spPr>
          <a:xfrm>
            <a:off x="1256506" y="1485992"/>
            <a:ext cx="71907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ahoma"/>
              <a:buNone/>
              <a:defRPr sz="6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912" name="Google Shape;7912;g27be9c9156e_0_17103"/>
          <p:cNvSpPr txBox="1">
            <a:spLocks noGrp="1"/>
          </p:cNvSpPr>
          <p:nvPr>
            <p:ph type="body" idx="1"/>
          </p:nvPr>
        </p:nvSpPr>
        <p:spPr>
          <a:xfrm>
            <a:off x="11659329" y="6808003"/>
            <a:ext cx="71883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grpSp>
        <p:nvGrpSpPr>
          <p:cNvPr id="7913" name="Google Shape;7913;g27be9c9156e_0_17103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7914" name="Google Shape;7914;g27be9c9156e_0_1710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915" name="Google Shape;7915;g27be9c9156e_0_1710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6" name="Google Shape;7916;g27be9c9156e_0_1710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7" name="Google Shape;7917;g27be9c9156e_0_1710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8" name="Google Shape;7918;g27be9c9156e_0_1710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9" name="Google Shape;7919;g27be9c9156e_0_1710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0" name="Google Shape;7920;g27be9c9156e_0_1710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1" name="Google Shape;7921;g27be9c9156e_0_1710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2" name="Google Shape;7922;g27be9c9156e_0_1710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3" name="Google Shape;7923;g27be9c9156e_0_1710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4" name="Google Shape;7924;g27be9c9156e_0_1710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5" name="Google Shape;7925;g27be9c9156e_0_1710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6" name="Google Shape;7926;g27be9c9156e_0_1710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7" name="Google Shape;7927;g27be9c9156e_0_1710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8" name="Google Shape;7928;g27be9c9156e_0_1710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9" name="Google Shape;7929;g27be9c9156e_0_1710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0" name="Google Shape;7930;g27be9c9156e_0_1710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31" name="Google Shape;7931;g27be9c9156e_0_1710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932" name="Google Shape;7932;g27be9c9156e_0_1710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3" name="Google Shape;7933;g27be9c9156e_0_1710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4" name="Google Shape;7934;g27be9c9156e_0_1710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5" name="Google Shape;7935;g27be9c9156e_0_1710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6" name="Google Shape;7936;g27be9c9156e_0_1710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7" name="Google Shape;7937;g27be9c9156e_0_1710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8" name="Google Shape;7938;g27be9c9156e_0_1710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9" name="Google Shape;7939;g27be9c9156e_0_1710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0" name="Google Shape;7940;g27be9c9156e_0_1710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1" name="Google Shape;7941;g27be9c9156e_0_1710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2" name="Google Shape;7942;g27be9c9156e_0_1710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3" name="Google Shape;7943;g27be9c9156e_0_1710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4" name="Google Shape;7944;g27be9c9156e_0_1710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5" name="Google Shape;7945;g27be9c9156e_0_1710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6" name="Google Shape;7946;g27be9c9156e_0_1710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7" name="Google Shape;7947;g27be9c9156e_0_1710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48" name="Google Shape;7948;g27be9c9156e_0_1710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949" name="Google Shape;7949;g27be9c9156e_0_1710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0" name="Google Shape;7950;g27be9c9156e_0_1710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1" name="Google Shape;7951;g27be9c9156e_0_1710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2" name="Google Shape;7952;g27be9c9156e_0_1710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3" name="Google Shape;7953;g27be9c9156e_0_1710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4" name="Google Shape;7954;g27be9c9156e_0_1710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5" name="Google Shape;7955;g27be9c9156e_0_1710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6" name="Google Shape;7956;g27be9c9156e_0_1710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7" name="Google Shape;7957;g27be9c9156e_0_1710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8" name="Google Shape;7958;g27be9c9156e_0_1710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9" name="Google Shape;7959;g27be9c9156e_0_1710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0" name="Google Shape;7960;g27be9c9156e_0_1710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1" name="Google Shape;7961;g27be9c9156e_0_1710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2" name="Google Shape;7962;g27be9c9156e_0_1710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3" name="Google Shape;7963;g27be9c9156e_0_1710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4" name="Google Shape;7964;g27be9c9156e_0_1710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5" name="Google Shape;7965;g27be9c9156e_0_1710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6" name="Google Shape;7966;g27be9c9156e_0_1710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7" name="Google Shape;7967;g27be9c9156e_0_1710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8" name="Google Shape;7968;g27be9c9156e_0_1710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9" name="Google Shape;7969;g27be9c9156e_0_1710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0" name="Google Shape;7970;g27be9c9156e_0_1710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1" name="Google Shape;7971;g27be9c9156e_0_1710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2" name="Google Shape;7972;g27be9c9156e_0_1710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3" name="Google Shape;7973;g27be9c9156e_0_1710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4" name="Google Shape;7974;g27be9c9156e_0_1710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75" name="Google Shape;7975;g27be9c9156e_0_1710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976" name="Google Shape;7976;g27be9c9156e_0_1710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7" name="Google Shape;7977;g27be9c9156e_0_1710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8" name="Google Shape;7978;g27be9c9156e_0_1710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9" name="Google Shape;7979;g27be9c9156e_0_1710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0" name="Google Shape;7980;g27be9c9156e_0_1710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1" name="Google Shape;7981;g27be9c9156e_0_1710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2" name="Google Shape;7982;g27be9c9156e_0_1710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3" name="Google Shape;7983;g27be9c9156e_0_1710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4" name="Google Shape;7984;g27be9c9156e_0_1710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5" name="Google Shape;7985;g27be9c9156e_0_1710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6" name="Google Shape;7986;g27be9c9156e_0_1710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7" name="Google Shape;7987;g27be9c9156e_0_1710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8" name="Google Shape;7988;g27be9c9156e_0_1710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9" name="Google Shape;7989;g27be9c9156e_0_1710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0" name="Google Shape;7990;g27be9c9156e_0_1710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1" name="Google Shape;7991;g27be9c9156e_0_1710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2" name="Google Shape;7992;g27be9c9156e_0_1710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3" name="Google Shape;7993;g27be9c9156e_0_1710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4" name="Google Shape;7994;g27be9c9156e_0_1710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5" name="Google Shape;7995;g27be9c9156e_0_1710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6" name="Google Shape;7996;g27be9c9156e_0_1710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7" name="Google Shape;7997;g27be9c9156e_0_1710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8" name="Google Shape;7998;g27be9c9156e_0_1710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9" name="Google Shape;7999;g27be9c9156e_0_1710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0" name="Google Shape;8000;g27be9c9156e_0_1710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1" name="Google Shape;8001;g27be9c9156e_0_1710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8002" name="Google Shape;8002;g27be9c9156e_0_17103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003" name="Google Shape;8003;g27be9c9156e_0_17103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8004" name="Google Shape;8004;g27be9c9156e_0_17103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">
  <p:cSld name="divider blue ">
    <p:bg>
      <p:bgPr>
        <a:solidFill>
          <a:srgbClr val="2175D9"/>
        </a:solidFill>
        <a:effectLst/>
      </p:bgPr>
    </p:bg>
    <p:spTree>
      <p:nvGrpSpPr>
        <p:cNvPr id="1" name="Shape 8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6" name="Google Shape;8006;g27be9c9156e_0_17199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007" name="Google Shape;8007;g27be9c9156e_0_17199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008" name="Google Shape;8008;g27be9c9156e_0_1719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9" name="Google Shape;8009;g27be9c9156e_0_1719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0" name="Google Shape;8010;g27be9c9156e_0_1719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1" name="Google Shape;8011;g27be9c9156e_0_1719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2" name="Google Shape;8012;g27be9c9156e_0_1719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3" name="Google Shape;8013;g27be9c9156e_0_1719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4" name="Google Shape;8014;g27be9c9156e_0_1719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5" name="Google Shape;8015;g27be9c9156e_0_1719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6" name="Google Shape;8016;g27be9c9156e_0_1719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7" name="Google Shape;8017;g27be9c9156e_0_1719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8" name="Google Shape;8018;g27be9c9156e_0_1719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9" name="Google Shape;8019;g27be9c9156e_0_1719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0" name="Google Shape;8020;g27be9c9156e_0_1719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1" name="Google Shape;8021;g27be9c9156e_0_1719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2" name="Google Shape;8022;g27be9c9156e_0_1719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3" name="Google Shape;8023;g27be9c9156e_0_1719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24" name="Google Shape;8024;g27be9c9156e_0_17199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025" name="Google Shape;8025;g27be9c9156e_0_1719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6" name="Google Shape;8026;g27be9c9156e_0_1719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7" name="Google Shape;8027;g27be9c9156e_0_1719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8" name="Google Shape;8028;g27be9c9156e_0_1719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29" name="Google Shape;8029;g27be9c9156e_0_1719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0" name="Google Shape;8030;g27be9c9156e_0_1719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1" name="Google Shape;8031;g27be9c9156e_0_1719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2" name="Google Shape;8032;g27be9c9156e_0_1719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3" name="Google Shape;8033;g27be9c9156e_0_1719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4" name="Google Shape;8034;g27be9c9156e_0_1719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5" name="Google Shape;8035;g27be9c9156e_0_1719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6" name="Google Shape;8036;g27be9c9156e_0_1719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7" name="Google Shape;8037;g27be9c9156e_0_1719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8" name="Google Shape;8038;g27be9c9156e_0_1719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9" name="Google Shape;8039;g27be9c9156e_0_1719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0" name="Google Shape;8040;g27be9c9156e_0_1719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41" name="Google Shape;8041;g27be9c9156e_0_17199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042" name="Google Shape;8042;g27be9c9156e_0_1719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3" name="Google Shape;8043;g27be9c9156e_0_1719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4" name="Google Shape;8044;g27be9c9156e_0_1719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5" name="Google Shape;8045;g27be9c9156e_0_1719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6" name="Google Shape;8046;g27be9c9156e_0_1719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7" name="Google Shape;8047;g27be9c9156e_0_1719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8" name="Google Shape;8048;g27be9c9156e_0_1719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9" name="Google Shape;8049;g27be9c9156e_0_1719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0" name="Google Shape;8050;g27be9c9156e_0_1719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1" name="Google Shape;8051;g27be9c9156e_0_1719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2" name="Google Shape;8052;g27be9c9156e_0_1719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3" name="Google Shape;8053;g27be9c9156e_0_1719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4" name="Google Shape;8054;g27be9c9156e_0_1719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5" name="Google Shape;8055;g27be9c9156e_0_1719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6" name="Google Shape;8056;g27be9c9156e_0_1719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7" name="Google Shape;8057;g27be9c9156e_0_1719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8" name="Google Shape;8058;g27be9c9156e_0_1719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9" name="Google Shape;8059;g27be9c9156e_0_1719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0" name="Google Shape;8060;g27be9c9156e_0_1719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1" name="Google Shape;8061;g27be9c9156e_0_1719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2" name="Google Shape;8062;g27be9c9156e_0_1719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3" name="Google Shape;8063;g27be9c9156e_0_1719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4" name="Google Shape;8064;g27be9c9156e_0_1719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5" name="Google Shape;8065;g27be9c9156e_0_1719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6" name="Google Shape;8066;g27be9c9156e_0_17199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7" name="Google Shape;8067;g27be9c9156e_0_17199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68" name="Google Shape;8068;g27be9c9156e_0_17199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069" name="Google Shape;8069;g27be9c9156e_0_1719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0" name="Google Shape;8070;g27be9c9156e_0_1719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1" name="Google Shape;8071;g27be9c9156e_0_1719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2" name="Google Shape;8072;g27be9c9156e_0_1719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3" name="Google Shape;8073;g27be9c9156e_0_1719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4" name="Google Shape;8074;g27be9c9156e_0_1719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5" name="Google Shape;8075;g27be9c9156e_0_1719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6" name="Google Shape;8076;g27be9c9156e_0_1719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7" name="Google Shape;8077;g27be9c9156e_0_1719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8" name="Google Shape;8078;g27be9c9156e_0_1719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9" name="Google Shape;8079;g27be9c9156e_0_1719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0" name="Google Shape;8080;g27be9c9156e_0_1719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1" name="Google Shape;8081;g27be9c9156e_0_1719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2" name="Google Shape;8082;g27be9c9156e_0_1719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3" name="Google Shape;8083;g27be9c9156e_0_1719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4" name="Google Shape;8084;g27be9c9156e_0_1719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5" name="Google Shape;8085;g27be9c9156e_0_1719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6" name="Google Shape;8086;g27be9c9156e_0_1719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7" name="Google Shape;8087;g27be9c9156e_0_1719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8" name="Google Shape;8088;g27be9c9156e_0_1719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9" name="Google Shape;8089;g27be9c9156e_0_1719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0" name="Google Shape;8090;g27be9c9156e_0_1719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1" name="Google Shape;8091;g27be9c9156e_0_1719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2" name="Google Shape;8092;g27be9c9156e_0_1719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3" name="Google Shape;8093;g27be9c9156e_0_17199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4" name="Google Shape;8094;g27be9c9156e_0_17199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8095" name="Google Shape;8095;g27be9c9156e_0_17199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096" name="Google Shape;8096;g27be9c9156e_0_17199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8097" name="Google Shape;8097;g27be9c9156e_0_17199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98" name="Google Shape;8098;g27be9c9156e_0_17199"/>
          <p:cNvSpPr txBox="1">
            <a:spLocks noGrp="1"/>
          </p:cNvSpPr>
          <p:nvPr>
            <p:ph type="title"/>
          </p:nvPr>
        </p:nvSpPr>
        <p:spPr>
          <a:xfrm>
            <a:off x="1256503" y="1360333"/>
            <a:ext cx="10543800" cy="1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ahoma"/>
              <a:buNone/>
              <a:defRPr sz="6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099" name="Google Shape;8099;g27be9c9156e_0_17199"/>
          <p:cNvSpPr txBox="1">
            <a:spLocks noGrp="1"/>
          </p:cNvSpPr>
          <p:nvPr>
            <p:ph type="body" idx="1"/>
          </p:nvPr>
        </p:nvSpPr>
        <p:spPr>
          <a:xfrm>
            <a:off x="4224981" y="3389223"/>
            <a:ext cx="75750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8100" name="Google Shape;8100;g27be9c9156e_0_17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red ">
  <p:cSld name="divider red ">
    <p:bg>
      <p:bgPr>
        <a:solidFill>
          <a:srgbClr val="E74536"/>
        </a:solidFill>
        <a:effectLst/>
      </p:bgPr>
    </p:bg>
    <p:spTree>
      <p:nvGrpSpPr>
        <p:cNvPr id="1" name="Shape 8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2" name="Google Shape;8102;g27be9c9156e_0_17295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103" name="Google Shape;8103;g27be9c9156e_0_17295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104" name="Google Shape;8104;g27be9c9156e_0_1729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5" name="Google Shape;8105;g27be9c9156e_0_1729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6" name="Google Shape;8106;g27be9c9156e_0_1729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7" name="Google Shape;8107;g27be9c9156e_0_1729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8" name="Google Shape;8108;g27be9c9156e_0_1729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9" name="Google Shape;8109;g27be9c9156e_0_1729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0" name="Google Shape;8110;g27be9c9156e_0_1729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1" name="Google Shape;8111;g27be9c9156e_0_1729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2" name="Google Shape;8112;g27be9c9156e_0_1729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3" name="Google Shape;8113;g27be9c9156e_0_1729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4" name="Google Shape;8114;g27be9c9156e_0_1729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5" name="Google Shape;8115;g27be9c9156e_0_1729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6" name="Google Shape;8116;g27be9c9156e_0_1729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7" name="Google Shape;8117;g27be9c9156e_0_1729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8" name="Google Shape;8118;g27be9c9156e_0_1729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9" name="Google Shape;8119;g27be9c9156e_0_1729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20" name="Google Shape;8120;g27be9c9156e_0_17295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121" name="Google Shape;8121;g27be9c9156e_0_1729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2" name="Google Shape;8122;g27be9c9156e_0_1729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3" name="Google Shape;8123;g27be9c9156e_0_1729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4" name="Google Shape;8124;g27be9c9156e_0_1729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5" name="Google Shape;8125;g27be9c9156e_0_1729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6" name="Google Shape;8126;g27be9c9156e_0_1729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7" name="Google Shape;8127;g27be9c9156e_0_1729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8" name="Google Shape;8128;g27be9c9156e_0_1729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9" name="Google Shape;8129;g27be9c9156e_0_1729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0" name="Google Shape;8130;g27be9c9156e_0_1729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1" name="Google Shape;8131;g27be9c9156e_0_1729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2" name="Google Shape;8132;g27be9c9156e_0_1729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3" name="Google Shape;8133;g27be9c9156e_0_1729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4" name="Google Shape;8134;g27be9c9156e_0_1729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5" name="Google Shape;8135;g27be9c9156e_0_1729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6" name="Google Shape;8136;g27be9c9156e_0_1729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37" name="Google Shape;8137;g27be9c9156e_0_17295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138" name="Google Shape;8138;g27be9c9156e_0_1729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9" name="Google Shape;8139;g27be9c9156e_0_1729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0" name="Google Shape;8140;g27be9c9156e_0_1729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1" name="Google Shape;8141;g27be9c9156e_0_1729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2" name="Google Shape;8142;g27be9c9156e_0_1729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3" name="Google Shape;8143;g27be9c9156e_0_1729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4" name="Google Shape;8144;g27be9c9156e_0_1729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5" name="Google Shape;8145;g27be9c9156e_0_1729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6" name="Google Shape;8146;g27be9c9156e_0_1729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7" name="Google Shape;8147;g27be9c9156e_0_1729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8" name="Google Shape;8148;g27be9c9156e_0_1729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9" name="Google Shape;8149;g27be9c9156e_0_1729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0" name="Google Shape;8150;g27be9c9156e_0_1729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1" name="Google Shape;8151;g27be9c9156e_0_1729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2" name="Google Shape;8152;g27be9c9156e_0_1729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3" name="Google Shape;8153;g27be9c9156e_0_1729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4" name="Google Shape;8154;g27be9c9156e_0_1729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5" name="Google Shape;8155;g27be9c9156e_0_1729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6" name="Google Shape;8156;g27be9c9156e_0_1729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7" name="Google Shape;8157;g27be9c9156e_0_1729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8" name="Google Shape;8158;g27be9c9156e_0_1729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9" name="Google Shape;8159;g27be9c9156e_0_1729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0" name="Google Shape;8160;g27be9c9156e_0_1729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1" name="Google Shape;8161;g27be9c9156e_0_1729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2" name="Google Shape;8162;g27be9c9156e_0_17295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3" name="Google Shape;8163;g27be9c9156e_0_17295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64" name="Google Shape;8164;g27be9c9156e_0_17295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165" name="Google Shape;8165;g27be9c9156e_0_1729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6" name="Google Shape;8166;g27be9c9156e_0_1729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7" name="Google Shape;8167;g27be9c9156e_0_1729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8" name="Google Shape;8168;g27be9c9156e_0_1729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9" name="Google Shape;8169;g27be9c9156e_0_1729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0" name="Google Shape;8170;g27be9c9156e_0_1729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1" name="Google Shape;8171;g27be9c9156e_0_1729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2" name="Google Shape;8172;g27be9c9156e_0_1729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3" name="Google Shape;8173;g27be9c9156e_0_1729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4" name="Google Shape;8174;g27be9c9156e_0_1729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5" name="Google Shape;8175;g27be9c9156e_0_1729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6" name="Google Shape;8176;g27be9c9156e_0_1729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7" name="Google Shape;8177;g27be9c9156e_0_1729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8" name="Google Shape;8178;g27be9c9156e_0_1729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9" name="Google Shape;8179;g27be9c9156e_0_1729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0" name="Google Shape;8180;g27be9c9156e_0_1729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1" name="Google Shape;8181;g27be9c9156e_0_1729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2" name="Google Shape;8182;g27be9c9156e_0_1729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3" name="Google Shape;8183;g27be9c9156e_0_1729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4" name="Google Shape;8184;g27be9c9156e_0_1729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5" name="Google Shape;8185;g27be9c9156e_0_1729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6" name="Google Shape;8186;g27be9c9156e_0_1729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7" name="Google Shape;8187;g27be9c9156e_0_1729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8" name="Google Shape;8188;g27be9c9156e_0_1729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9" name="Google Shape;8189;g27be9c9156e_0_17295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90" name="Google Shape;8190;g27be9c9156e_0_17295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8191" name="Google Shape;8191;g27be9c9156e_0_17295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192" name="Google Shape;8192;g27be9c9156e_0_17295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8193" name="Google Shape;8193;g27be9c9156e_0_17295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94" name="Google Shape;8194;g27be9c9156e_0_17295"/>
          <p:cNvSpPr txBox="1">
            <a:spLocks noGrp="1"/>
          </p:cNvSpPr>
          <p:nvPr>
            <p:ph type="title"/>
          </p:nvPr>
        </p:nvSpPr>
        <p:spPr>
          <a:xfrm>
            <a:off x="1256503" y="1360333"/>
            <a:ext cx="10543800" cy="1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ahoma"/>
              <a:buNone/>
              <a:defRPr sz="6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195" name="Google Shape;8195;g27be9c9156e_0_17295"/>
          <p:cNvSpPr txBox="1">
            <a:spLocks noGrp="1"/>
          </p:cNvSpPr>
          <p:nvPr>
            <p:ph type="body" idx="1"/>
          </p:nvPr>
        </p:nvSpPr>
        <p:spPr>
          <a:xfrm>
            <a:off x="4224981" y="3389223"/>
            <a:ext cx="75750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8196" name="Google Shape;8196;g27be9c9156e_0_172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turquoise ">
  <p:cSld name="divider turquoise ">
    <p:bg>
      <p:bgPr>
        <a:solidFill>
          <a:srgbClr val="6BA5B4"/>
        </a:solidFill>
        <a:effectLst/>
      </p:bgPr>
    </p:bg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Google Shape;8198;g27be9c9156e_0_17391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199" name="Google Shape;8199;g27be9c9156e_0_17391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200" name="Google Shape;8200;g27be9c9156e_0_1739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1" name="Google Shape;8201;g27be9c9156e_0_1739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2" name="Google Shape;8202;g27be9c9156e_0_1739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3" name="Google Shape;8203;g27be9c9156e_0_1739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4" name="Google Shape;8204;g27be9c9156e_0_1739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5" name="Google Shape;8205;g27be9c9156e_0_1739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6" name="Google Shape;8206;g27be9c9156e_0_1739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7" name="Google Shape;8207;g27be9c9156e_0_1739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8" name="Google Shape;8208;g27be9c9156e_0_1739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9" name="Google Shape;8209;g27be9c9156e_0_1739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0" name="Google Shape;8210;g27be9c9156e_0_1739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1" name="Google Shape;8211;g27be9c9156e_0_1739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2" name="Google Shape;8212;g27be9c9156e_0_1739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3" name="Google Shape;8213;g27be9c9156e_0_1739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4" name="Google Shape;8214;g27be9c9156e_0_1739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5" name="Google Shape;8215;g27be9c9156e_0_1739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216" name="Google Shape;8216;g27be9c9156e_0_17391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217" name="Google Shape;8217;g27be9c9156e_0_1739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8" name="Google Shape;8218;g27be9c9156e_0_1739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9" name="Google Shape;8219;g27be9c9156e_0_1739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0" name="Google Shape;8220;g27be9c9156e_0_1739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1" name="Google Shape;8221;g27be9c9156e_0_1739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2" name="Google Shape;8222;g27be9c9156e_0_1739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3" name="Google Shape;8223;g27be9c9156e_0_1739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4" name="Google Shape;8224;g27be9c9156e_0_1739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5" name="Google Shape;8225;g27be9c9156e_0_1739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6" name="Google Shape;8226;g27be9c9156e_0_1739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7" name="Google Shape;8227;g27be9c9156e_0_1739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8" name="Google Shape;8228;g27be9c9156e_0_1739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9" name="Google Shape;8229;g27be9c9156e_0_1739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0" name="Google Shape;8230;g27be9c9156e_0_1739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1" name="Google Shape;8231;g27be9c9156e_0_1739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2" name="Google Shape;8232;g27be9c9156e_0_1739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233" name="Google Shape;8233;g27be9c9156e_0_17391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234" name="Google Shape;8234;g27be9c9156e_0_1739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5" name="Google Shape;8235;g27be9c9156e_0_1739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6" name="Google Shape;8236;g27be9c9156e_0_1739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7" name="Google Shape;8237;g27be9c9156e_0_1739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8" name="Google Shape;8238;g27be9c9156e_0_1739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9" name="Google Shape;8239;g27be9c9156e_0_1739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0" name="Google Shape;8240;g27be9c9156e_0_1739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1" name="Google Shape;8241;g27be9c9156e_0_1739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2" name="Google Shape;8242;g27be9c9156e_0_1739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3" name="Google Shape;8243;g27be9c9156e_0_1739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4" name="Google Shape;8244;g27be9c9156e_0_1739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5" name="Google Shape;8245;g27be9c9156e_0_1739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6" name="Google Shape;8246;g27be9c9156e_0_1739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7" name="Google Shape;8247;g27be9c9156e_0_1739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8" name="Google Shape;8248;g27be9c9156e_0_1739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9" name="Google Shape;8249;g27be9c9156e_0_1739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0" name="Google Shape;8250;g27be9c9156e_0_1739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1" name="Google Shape;8251;g27be9c9156e_0_1739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2" name="Google Shape;8252;g27be9c9156e_0_1739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3" name="Google Shape;8253;g27be9c9156e_0_1739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4" name="Google Shape;8254;g27be9c9156e_0_1739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5" name="Google Shape;8255;g27be9c9156e_0_1739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6" name="Google Shape;8256;g27be9c9156e_0_1739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7" name="Google Shape;8257;g27be9c9156e_0_1739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8" name="Google Shape;8258;g27be9c9156e_0_17391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9" name="Google Shape;8259;g27be9c9156e_0_17391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260" name="Google Shape;8260;g27be9c9156e_0_17391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261" name="Google Shape;8261;g27be9c9156e_0_1739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2" name="Google Shape;8262;g27be9c9156e_0_1739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3" name="Google Shape;8263;g27be9c9156e_0_1739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4" name="Google Shape;8264;g27be9c9156e_0_1739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5" name="Google Shape;8265;g27be9c9156e_0_1739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6" name="Google Shape;8266;g27be9c9156e_0_1739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7" name="Google Shape;8267;g27be9c9156e_0_1739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8" name="Google Shape;8268;g27be9c9156e_0_1739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9" name="Google Shape;8269;g27be9c9156e_0_1739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0" name="Google Shape;8270;g27be9c9156e_0_1739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1" name="Google Shape;8271;g27be9c9156e_0_1739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2" name="Google Shape;8272;g27be9c9156e_0_1739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3" name="Google Shape;8273;g27be9c9156e_0_1739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4" name="Google Shape;8274;g27be9c9156e_0_1739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5" name="Google Shape;8275;g27be9c9156e_0_1739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6" name="Google Shape;8276;g27be9c9156e_0_1739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7" name="Google Shape;8277;g27be9c9156e_0_1739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8" name="Google Shape;8278;g27be9c9156e_0_1739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9" name="Google Shape;8279;g27be9c9156e_0_1739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0" name="Google Shape;8280;g27be9c9156e_0_1739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1" name="Google Shape;8281;g27be9c9156e_0_1739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2" name="Google Shape;8282;g27be9c9156e_0_1739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3" name="Google Shape;8283;g27be9c9156e_0_1739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4" name="Google Shape;8284;g27be9c9156e_0_1739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5" name="Google Shape;8285;g27be9c9156e_0_17391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86" name="Google Shape;8286;g27be9c9156e_0_17391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8287" name="Google Shape;8287;g27be9c9156e_0_17391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288" name="Google Shape;8288;g27be9c9156e_0_17391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8289" name="Google Shape;8289;g27be9c9156e_0_17391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90" name="Google Shape;8290;g27be9c9156e_0_17391"/>
          <p:cNvSpPr txBox="1">
            <a:spLocks noGrp="1"/>
          </p:cNvSpPr>
          <p:nvPr>
            <p:ph type="title"/>
          </p:nvPr>
        </p:nvSpPr>
        <p:spPr>
          <a:xfrm>
            <a:off x="1256503" y="1360333"/>
            <a:ext cx="10543800" cy="1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ahoma"/>
              <a:buNone/>
              <a:defRPr sz="6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291" name="Google Shape;8291;g27be9c9156e_0_17391"/>
          <p:cNvSpPr txBox="1">
            <a:spLocks noGrp="1"/>
          </p:cNvSpPr>
          <p:nvPr>
            <p:ph type="body" idx="1"/>
          </p:nvPr>
        </p:nvSpPr>
        <p:spPr>
          <a:xfrm>
            <a:off x="4224981" y="3389223"/>
            <a:ext cx="75750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8292" name="Google Shape;8292;g27be9c9156e_0_173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8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Google Shape;8294;g27be9c9156e_0_17487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ahom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295" name="Google Shape;8295;g27be9c9156e_0_17487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00" cy="7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8296" name="Google Shape;8296;g27be9c9156e_0_17487"/>
          <p:cNvSpPr txBox="1">
            <a:spLocks noGrp="1"/>
          </p:cNvSpPr>
          <p:nvPr>
            <p:ph type="body" idx="2"/>
          </p:nvPr>
        </p:nvSpPr>
        <p:spPr>
          <a:xfrm>
            <a:off x="10417129" y="2738327"/>
            <a:ext cx="8429400" cy="7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8297" name="Google Shape;8297;g27be9c9156e_0_1748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298" name="Google Shape;8298;g27be9c9156e_0_17487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hart">
  <p:cSld name="content &amp; chart">
    <p:spTree>
      <p:nvGrpSpPr>
        <p:cNvPr id="1" name="Shape 8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0" name="Google Shape;8300;g27be9c9156e_0_17493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301" name="Google Shape;8301;g27be9c9156e_0_17493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00" cy="7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8302" name="Google Shape;8302;g27be9c9156e_0_17493"/>
          <p:cNvSpPr txBox="1">
            <a:spLocks noGrp="1"/>
          </p:cNvSpPr>
          <p:nvPr>
            <p:ph type="body" idx="2"/>
          </p:nvPr>
        </p:nvSpPr>
        <p:spPr>
          <a:xfrm>
            <a:off x="10417129" y="2738327"/>
            <a:ext cx="8429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dk2"/>
                </a:solidFill>
              </a:defRPr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8303" name="Google Shape;8303;g27be9c9156e_0_17493"/>
          <p:cNvSpPr>
            <a:spLocks noGrp="1"/>
          </p:cNvSpPr>
          <p:nvPr>
            <p:ph type="chart" idx="3"/>
          </p:nvPr>
        </p:nvSpPr>
        <p:spPr>
          <a:xfrm>
            <a:off x="10417129" y="3628827"/>
            <a:ext cx="8429400" cy="6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ahoma"/>
              <a:buNone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ahoma"/>
              <a:buChar char="•"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04" name="Google Shape;8304;g27be9c9156e_0_17493"/>
          <p:cNvSpPr/>
          <p:nvPr/>
        </p:nvSpPr>
        <p:spPr>
          <a:xfrm>
            <a:off x="18203634" y="10442922"/>
            <a:ext cx="1900500" cy="86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05" name="Google Shape;8305;g27be9c9156e_0_17493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rgbClr val="CDCDCD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306" name="Google Shape;8306;g27be9c9156e_0_17493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8307" name="Google Shape;8307;g27be9c9156e_0_17493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">
  <p:cSld name="two charts">
    <p:spTree>
      <p:nvGrpSpPr>
        <p:cNvPr id="1" name="Shape 8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9" name="Google Shape;8309;g27be9c9156e_0_1750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310" name="Google Shape;8310;g27be9c9156e_0_17502"/>
          <p:cNvSpPr txBox="1">
            <a:spLocks noGrp="1"/>
          </p:cNvSpPr>
          <p:nvPr>
            <p:ph type="body" idx="1"/>
          </p:nvPr>
        </p:nvSpPr>
        <p:spPr>
          <a:xfrm>
            <a:off x="1257494" y="2738327"/>
            <a:ext cx="8429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dk2"/>
                </a:solidFill>
              </a:defRPr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8311" name="Google Shape;8311;g27be9c9156e_0_17502"/>
          <p:cNvSpPr>
            <a:spLocks noGrp="1"/>
          </p:cNvSpPr>
          <p:nvPr>
            <p:ph type="chart" idx="2"/>
          </p:nvPr>
        </p:nvSpPr>
        <p:spPr>
          <a:xfrm>
            <a:off x="1257496" y="3628827"/>
            <a:ext cx="8429400" cy="6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ahoma"/>
              <a:buNone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ahoma"/>
              <a:buChar char="•"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12" name="Google Shape;8312;g27be9c9156e_0_17502"/>
          <p:cNvSpPr txBox="1">
            <a:spLocks noGrp="1"/>
          </p:cNvSpPr>
          <p:nvPr>
            <p:ph type="body" idx="3"/>
          </p:nvPr>
        </p:nvSpPr>
        <p:spPr>
          <a:xfrm>
            <a:off x="10417129" y="2738327"/>
            <a:ext cx="8429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dk2"/>
                </a:solidFill>
              </a:defRPr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8313" name="Google Shape;8313;g27be9c9156e_0_17502"/>
          <p:cNvSpPr>
            <a:spLocks noGrp="1"/>
          </p:cNvSpPr>
          <p:nvPr>
            <p:ph type="chart" idx="4"/>
          </p:nvPr>
        </p:nvSpPr>
        <p:spPr>
          <a:xfrm>
            <a:off x="10417129" y="3628827"/>
            <a:ext cx="8429400" cy="6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ahoma"/>
              <a:buNone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ahoma"/>
              <a:buChar char="•"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14" name="Google Shape;8314;g27be9c9156e_0_17502"/>
          <p:cNvSpPr/>
          <p:nvPr/>
        </p:nvSpPr>
        <p:spPr>
          <a:xfrm>
            <a:off x="18203634" y="10442922"/>
            <a:ext cx="1900500" cy="86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15" name="Google Shape;8315;g27be9c9156e_0_1750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rgbClr val="CDCDCD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316" name="Google Shape;8316;g27be9c9156e_0_17502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8317" name="Google Shape;8317;g27be9c9156e_0_17502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picture dark">
  <p:cSld name="content &amp; picture dark">
    <p:spTree>
      <p:nvGrpSpPr>
        <p:cNvPr id="1" name="Shape 8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9" name="Google Shape;8319;g27be9c9156e_0_17512"/>
          <p:cNvSpPr>
            <a:spLocks noGrp="1"/>
          </p:cNvSpPr>
          <p:nvPr>
            <p:ph type="pic" idx="2"/>
          </p:nvPr>
        </p:nvSpPr>
        <p:spPr>
          <a:xfrm>
            <a:off x="10190563" y="0"/>
            <a:ext cx="9913500" cy="11309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320" name="Google Shape;8320;g27be9c9156e_0_1751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84294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ahom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321" name="Google Shape;8321;g27be9c9156e_0_17512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00" cy="7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8322" name="Google Shape;8322;g27be9c9156e_0_1751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323" name="Google Shape;8323;g27be9c9156e_0_17512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blue">
  <p:cSld name="final slide blue">
    <p:bg>
      <p:bgPr>
        <a:solidFill>
          <a:srgbClr val="2175D9"/>
        </a:solidFill>
        <a:effectLst/>
      </p:bgPr>
    </p:bg>
    <p:spTree>
      <p:nvGrpSpPr>
        <p:cNvPr id="1" name="Shape 8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5" name="Google Shape;8325;g27be9c9156e_0_17518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326" name="Google Shape;8326;g27be9c9156e_0_17518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327" name="Google Shape;8327;g27be9c9156e_0_1751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28" name="Google Shape;8328;g27be9c9156e_0_1751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29" name="Google Shape;8329;g27be9c9156e_0_1751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0" name="Google Shape;8330;g27be9c9156e_0_1751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1" name="Google Shape;8331;g27be9c9156e_0_1751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2" name="Google Shape;8332;g27be9c9156e_0_1751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3" name="Google Shape;8333;g27be9c9156e_0_1751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4" name="Google Shape;8334;g27be9c9156e_0_1751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5" name="Google Shape;8335;g27be9c9156e_0_1751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6" name="Google Shape;8336;g27be9c9156e_0_1751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7" name="Google Shape;8337;g27be9c9156e_0_1751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8" name="Google Shape;8338;g27be9c9156e_0_1751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39" name="Google Shape;8339;g27be9c9156e_0_1751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0" name="Google Shape;8340;g27be9c9156e_0_1751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1" name="Google Shape;8341;g27be9c9156e_0_1751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2" name="Google Shape;8342;g27be9c9156e_0_1751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343" name="Google Shape;8343;g27be9c9156e_0_17518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344" name="Google Shape;8344;g27be9c9156e_0_1751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5" name="Google Shape;8345;g27be9c9156e_0_1751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6" name="Google Shape;8346;g27be9c9156e_0_1751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7" name="Google Shape;8347;g27be9c9156e_0_1751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8" name="Google Shape;8348;g27be9c9156e_0_1751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49" name="Google Shape;8349;g27be9c9156e_0_1751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0" name="Google Shape;8350;g27be9c9156e_0_1751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1" name="Google Shape;8351;g27be9c9156e_0_1751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2" name="Google Shape;8352;g27be9c9156e_0_1751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3" name="Google Shape;8353;g27be9c9156e_0_1751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4" name="Google Shape;8354;g27be9c9156e_0_1751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5" name="Google Shape;8355;g27be9c9156e_0_1751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6" name="Google Shape;8356;g27be9c9156e_0_1751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7" name="Google Shape;8357;g27be9c9156e_0_1751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8" name="Google Shape;8358;g27be9c9156e_0_1751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59" name="Google Shape;8359;g27be9c9156e_0_1751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360" name="Google Shape;8360;g27be9c9156e_0_17518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361" name="Google Shape;8361;g27be9c9156e_0_1751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2" name="Google Shape;8362;g27be9c9156e_0_1751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3" name="Google Shape;8363;g27be9c9156e_0_1751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4" name="Google Shape;8364;g27be9c9156e_0_1751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5" name="Google Shape;8365;g27be9c9156e_0_1751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6" name="Google Shape;8366;g27be9c9156e_0_1751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7" name="Google Shape;8367;g27be9c9156e_0_1751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8" name="Google Shape;8368;g27be9c9156e_0_1751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69" name="Google Shape;8369;g27be9c9156e_0_1751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0" name="Google Shape;8370;g27be9c9156e_0_1751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1" name="Google Shape;8371;g27be9c9156e_0_1751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2" name="Google Shape;8372;g27be9c9156e_0_1751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3" name="Google Shape;8373;g27be9c9156e_0_1751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4" name="Google Shape;8374;g27be9c9156e_0_1751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5" name="Google Shape;8375;g27be9c9156e_0_1751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6" name="Google Shape;8376;g27be9c9156e_0_1751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7" name="Google Shape;8377;g27be9c9156e_0_1751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8" name="Google Shape;8378;g27be9c9156e_0_1751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9" name="Google Shape;8379;g27be9c9156e_0_1751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0" name="Google Shape;8380;g27be9c9156e_0_1751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1" name="Google Shape;8381;g27be9c9156e_0_1751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2" name="Google Shape;8382;g27be9c9156e_0_1751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3" name="Google Shape;8383;g27be9c9156e_0_1751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4" name="Google Shape;8384;g27be9c9156e_0_1751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5" name="Google Shape;8385;g27be9c9156e_0_17518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6" name="Google Shape;8386;g27be9c9156e_0_17518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387" name="Google Shape;8387;g27be9c9156e_0_17518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388" name="Google Shape;8388;g27be9c9156e_0_1751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9" name="Google Shape;8389;g27be9c9156e_0_1751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0" name="Google Shape;8390;g27be9c9156e_0_1751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1" name="Google Shape;8391;g27be9c9156e_0_1751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2" name="Google Shape;8392;g27be9c9156e_0_1751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3" name="Google Shape;8393;g27be9c9156e_0_1751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4" name="Google Shape;8394;g27be9c9156e_0_1751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5" name="Google Shape;8395;g27be9c9156e_0_1751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6" name="Google Shape;8396;g27be9c9156e_0_1751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7" name="Google Shape;8397;g27be9c9156e_0_1751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8" name="Google Shape;8398;g27be9c9156e_0_1751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9" name="Google Shape;8399;g27be9c9156e_0_1751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0" name="Google Shape;8400;g27be9c9156e_0_1751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1" name="Google Shape;8401;g27be9c9156e_0_1751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2" name="Google Shape;8402;g27be9c9156e_0_1751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3" name="Google Shape;8403;g27be9c9156e_0_1751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4" name="Google Shape;8404;g27be9c9156e_0_1751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5" name="Google Shape;8405;g27be9c9156e_0_1751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6" name="Google Shape;8406;g27be9c9156e_0_1751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7" name="Google Shape;8407;g27be9c9156e_0_1751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8" name="Google Shape;8408;g27be9c9156e_0_1751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9" name="Google Shape;8409;g27be9c9156e_0_1751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10" name="Google Shape;8410;g27be9c9156e_0_1751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11" name="Google Shape;8411;g27be9c9156e_0_1751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12" name="Google Shape;8412;g27be9c9156e_0_17518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13" name="Google Shape;8413;g27be9c9156e_0_17518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8414" name="Google Shape;8414;g27be9c9156e_0_175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9" cy="344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5" name="Google Shape;8415;g27be9c9156e_0_17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3" y="9152528"/>
            <a:ext cx="2141273" cy="101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dark blue">
  <p:cSld name="final slide dark blue">
    <p:bg>
      <p:bgPr>
        <a:solidFill>
          <a:srgbClr val="0F1941"/>
        </a:solidFill>
        <a:effectLst/>
      </p:bgPr>
    </p:bg>
    <p:spTree>
      <p:nvGrpSpPr>
        <p:cNvPr id="1" name="Shape 8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7" name="Google Shape;8417;g27be9c9156e_0_17610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418" name="Google Shape;8418;g27be9c9156e_0_17610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419" name="Google Shape;8419;g27be9c9156e_0_1761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0" name="Google Shape;8420;g27be9c9156e_0_1761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1" name="Google Shape;8421;g27be9c9156e_0_1761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2" name="Google Shape;8422;g27be9c9156e_0_1761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3" name="Google Shape;8423;g27be9c9156e_0_1761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4" name="Google Shape;8424;g27be9c9156e_0_1761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5" name="Google Shape;8425;g27be9c9156e_0_1761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6" name="Google Shape;8426;g27be9c9156e_0_1761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7" name="Google Shape;8427;g27be9c9156e_0_1761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8" name="Google Shape;8428;g27be9c9156e_0_1761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9" name="Google Shape;8429;g27be9c9156e_0_1761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0" name="Google Shape;8430;g27be9c9156e_0_1761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1" name="Google Shape;8431;g27be9c9156e_0_1761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2" name="Google Shape;8432;g27be9c9156e_0_1761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3" name="Google Shape;8433;g27be9c9156e_0_1761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4" name="Google Shape;8434;g27be9c9156e_0_1761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435" name="Google Shape;8435;g27be9c9156e_0_17610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436" name="Google Shape;8436;g27be9c9156e_0_1761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7" name="Google Shape;8437;g27be9c9156e_0_1761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8" name="Google Shape;8438;g27be9c9156e_0_1761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9" name="Google Shape;8439;g27be9c9156e_0_1761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0" name="Google Shape;8440;g27be9c9156e_0_1761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1" name="Google Shape;8441;g27be9c9156e_0_1761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2" name="Google Shape;8442;g27be9c9156e_0_1761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3" name="Google Shape;8443;g27be9c9156e_0_1761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4" name="Google Shape;8444;g27be9c9156e_0_1761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5" name="Google Shape;8445;g27be9c9156e_0_1761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6" name="Google Shape;8446;g27be9c9156e_0_1761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7" name="Google Shape;8447;g27be9c9156e_0_1761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8" name="Google Shape;8448;g27be9c9156e_0_1761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9" name="Google Shape;8449;g27be9c9156e_0_1761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0" name="Google Shape;8450;g27be9c9156e_0_1761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1" name="Google Shape;8451;g27be9c9156e_0_1761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452" name="Google Shape;8452;g27be9c9156e_0_17610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453" name="Google Shape;8453;g27be9c9156e_0_1761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4" name="Google Shape;8454;g27be9c9156e_0_1761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5" name="Google Shape;8455;g27be9c9156e_0_1761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6" name="Google Shape;8456;g27be9c9156e_0_1761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7" name="Google Shape;8457;g27be9c9156e_0_1761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8" name="Google Shape;8458;g27be9c9156e_0_1761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9" name="Google Shape;8459;g27be9c9156e_0_1761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0" name="Google Shape;8460;g27be9c9156e_0_1761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1" name="Google Shape;8461;g27be9c9156e_0_1761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2" name="Google Shape;8462;g27be9c9156e_0_1761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3" name="Google Shape;8463;g27be9c9156e_0_1761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4" name="Google Shape;8464;g27be9c9156e_0_1761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5" name="Google Shape;8465;g27be9c9156e_0_1761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6" name="Google Shape;8466;g27be9c9156e_0_1761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7" name="Google Shape;8467;g27be9c9156e_0_1761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8" name="Google Shape;8468;g27be9c9156e_0_1761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9" name="Google Shape;8469;g27be9c9156e_0_1761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0" name="Google Shape;8470;g27be9c9156e_0_1761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1" name="Google Shape;8471;g27be9c9156e_0_1761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2" name="Google Shape;8472;g27be9c9156e_0_1761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3" name="Google Shape;8473;g27be9c9156e_0_1761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4" name="Google Shape;8474;g27be9c9156e_0_1761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5" name="Google Shape;8475;g27be9c9156e_0_1761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6" name="Google Shape;8476;g27be9c9156e_0_1761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7" name="Google Shape;8477;g27be9c9156e_0_17610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8" name="Google Shape;8478;g27be9c9156e_0_17610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479" name="Google Shape;8479;g27be9c9156e_0_17610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480" name="Google Shape;8480;g27be9c9156e_0_1761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1" name="Google Shape;8481;g27be9c9156e_0_1761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2" name="Google Shape;8482;g27be9c9156e_0_1761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3" name="Google Shape;8483;g27be9c9156e_0_1761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4" name="Google Shape;8484;g27be9c9156e_0_1761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5" name="Google Shape;8485;g27be9c9156e_0_1761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6" name="Google Shape;8486;g27be9c9156e_0_1761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7" name="Google Shape;8487;g27be9c9156e_0_1761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8" name="Google Shape;8488;g27be9c9156e_0_1761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9" name="Google Shape;8489;g27be9c9156e_0_1761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0" name="Google Shape;8490;g27be9c9156e_0_1761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1" name="Google Shape;8491;g27be9c9156e_0_1761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2" name="Google Shape;8492;g27be9c9156e_0_1761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3" name="Google Shape;8493;g27be9c9156e_0_1761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4" name="Google Shape;8494;g27be9c9156e_0_1761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5" name="Google Shape;8495;g27be9c9156e_0_1761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6" name="Google Shape;8496;g27be9c9156e_0_1761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7" name="Google Shape;8497;g27be9c9156e_0_1761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8" name="Google Shape;8498;g27be9c9156e_0_1761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9" name="Google Shape;8499;g27be9c9156e_0_1761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00" name="Google Shape;8500;g27be9c9156e_0_1761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01" name="Google Shape;8501;g27be9c9156e_0_1761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02" name="Google Shape;8502;g27be9c9156e_0_1761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03" name="Google Shape;8503;g27be9c9156e_0_1761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04" name="Google Shape;8504;g27be9c9156e_0_17610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05" name="Google Shape;8505;g27be9c9156e_0_17610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8506" name="Google Shape;8506;g27be9c9156e_0_176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9" cy="344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7" name="Google Shape;8507;g27be9c9156e_0_176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3" y="9152528"/>
            <a:ext cx="2141273" cy="101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: arrows up">
  <p:cSld name="title slide dark blue: arrows up">
    <p:bg>
      <p:bgPr>
        <a:solidFill>
          <a:srgbClr val="0F194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1"/>
            <a:ext cx="9781491" cy="9631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p54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550" name="Google Shape;550;p54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51" name="Google Shape;551;p5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2" name="Google Shape;552;p5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3" name="Google Shape;553;p5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4" name="Google Shape;554;p5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5" name="Google Shape;555;p5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" name="Google Shape;556;p5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" name="Google Shape;557;p5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5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" name="Google Shape;559;p5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0" name="Google Shape;560;p5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1" name="Google Shape;561;p5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2" name="Google Shape;562;p5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3" name="Google Shape;563;p5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4" name="Google Shape;564;p5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5" name="Google Shape;565;p5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" name="Google Shape;566;p5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67" name="Google Shape;567;p54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68" name="Google Shape;568;p5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9" name="Google Shape;569;p5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0" name="Google Shape;570;p5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1" name="Google Shape;571;p5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2" name="Google Shape;572;p5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5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4" name="Google Shape;574;p5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5" name="Google Shape;575;p5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" name="Google Shape;576;p5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" name="Google Shape;577;p5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" name="Google Shape;578;p5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" name="Google Shape;579;p5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0" name="Google Shape;580;p5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" name="Google Shape;581;p5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" name="Google Shape;582;p5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" name="Google Shape;583;p5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84" name="Google Shape;584;p54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85" name="Google Shape;585;p5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6" name="Google Shape;586;p5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7" name="Google Shape;587;p5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8" name="Google Shape;588;p5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9" name="Google Shape;589;p5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0" name="Google Shape;590;p5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" name="Google Shape;591;p5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2" name="Google Shape;592;p5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3" name="Google Shape;593;p5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4" name="Google Shape;594;p5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5" name="Google Shape;595;p5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6" name="Google Shape;596;p5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7" name="Google Shape;597;p5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8" name="Google Shape;598;p5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9" name="Google Shape;599;p5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0" name="Google Shape;600;p5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1" name="Google Shape;601;p5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2" name="Google Shape;602;p5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3" name="Google Shape;603;p5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" name="Google Shape;604;p5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5" name="Google Shape;605;p5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" name="Google Shape;606;p5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" name="Google Shape;607;p5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5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9" name="Google Shape;609;p54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0" name="Google Shape;610;p54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11" name="Google Shape;611;p54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612" name="Google Shape;612;p5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3" name="Google Shape;613;p5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5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" name="Google Shape;615;p5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" name="Google Shape;616;p5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" name="Google Shape;617;p5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" name="Google Shape;618;p5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" name="Google Shape;619;p5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5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" name="Google Shape;621;p5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" name="Google Shape;622;p5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5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" name="Google Shape;624;p5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" name="Google Shape;625;p5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5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7" name="Google Shape;627;p5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" name="Google Shape;628;p5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5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" name="Google Shape;630;p5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" name="Google Shape;631;p5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5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" name="Google Shape;633;p5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" name="Google Shape;634;p5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" name="Google Shape;635;p5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" name="Google Shape;636;p54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7" name="Google Shape;637;p54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38" name="Google Shape;638;p54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639" name="Google Shape;639;p54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3982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54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641" name="Google Shape;64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turquoise">
  <p:cSld name="final slide turquoise">
    <p:bg>
      <p:bgPr>
        <a:solidFill>
          <a:srgbClr val="6BA5B4"/>
        </a:solidFill>
        <a:effectLst/>
      </p:bgPr>
    </p:bg>
    <p:spTree>
      <p:nvGrpSpPr>
        <p:cNvPr id="1" name="Shape 8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9" name="Google Shape;8509;g27be9c9156e_0_1770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510" name="Google Shape;8510;g27be9c9156e_0_1770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511" name="Google Shape;8511;g27be9c9156e_0_1770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2" name="Google Shape;8512;g27be9c9156e_0_1770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3" name="Google Shape;8513;g27be9c9156e_0_1770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4" name="Google Shape;8514;g27be9c9156e_0_1770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5" name="Google Shape;8515;g27be9c9156e_0_1770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6" name="Google Shape;8516;g27be9c9156e_0_1770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7" name="Google Shape;8517;g27be9c9156e_0_1770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8" name="Google Shape;8518;g27be9c9156e_0_1770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9" name="Google Shape;8519;g27be9c9156e_0_1770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20" name="Google Shape;8520;g27be9c9156e_0_1770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21" name="Google Shape;8521;g27be9c9156e_0_1770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22" name="Google Shape;8522;g27be9c9156e_0_1770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23" name="Google Shape;8523;g27be9c9156e_0_1770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24" name="Google Shape;8524;g27be9c9156e_0_1770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25" name="Google Shape;8525;g27be9c9156e_0_1770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26" name="Google Shape;8526;g27be9c9156e_0_1770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527" name="Google Shape;8527;g27be9c9156e_0_1770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528" name="Google Shape;8528;g27be9c9156e_0_1770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29" name="Google Shape;8529;g27be9c9156e_0_1770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0" name="Google Shape;8530;g27be9c9156e_0_1770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1" name="Google Shape;8531;g27be9c9156e_0_1770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2" name="Google Shape;8532;g27be9c9156e_0_1770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3" name="Google Shape;8533;g27be9c9156e_0_1770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4" name="Google Shape;8534;g27be9c9156e_0_1770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5" name="Google Shape;8535;g27be9c9156e_0_1770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6" name="Google Shape;8536;g27be9c9156e_0_1770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7" name="Google Shape;8537;g27be9c9156e_0_1770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8" name="Google Shape;8538;g27be9c9156e_0_1770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9" name="Google Shape;8539;g27be9c9156e_0_1770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0" name="Google Shape;8540;g27be9c9156e_0_1770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1" name="Google Shape;8541;g27be9c9156e_0_1770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2" name="Google Shape;8542;g27be9c9156e_0_1770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3" name="Google Shape;8543;g27be9c9156e_0_1770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544" name="Google Shape;8544;g27be9c9156e_0_1770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545" name="Google Shape;8545;g27be9c9156e_0_1770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6" name="Google Shape;8546;g27be9c9156e_0_1770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7" name="Google Shape;8547;g27be9c9156e_0_1770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8" name="Google Shape;8548;g27be9c9156e_0_1770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9" name="Google Shape;8549;g27be9c9156e_0_1770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0" name="Google Shape;8550;g27be9c9156e_0_1770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1" name="Google Shape;8551;g27be9c9156e_0_1770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2" name="Google Shape;8552;g27be9c9156e_0_1770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3" name="Google Shape;8553;g27be9c9156e_0_1770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4" name="Google Shape;8554;g27be9c9156e_0_1770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5" name="Google Shape;8555;g27be9c9156e_0_1770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6" name="Google Shape;8556;g27be9c9156e_0_1770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7" name="Google Shape;8557;g27be9c9156e_0_1770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8" name="Google Shape;8558;g27be9c9156e_0_1770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9" name="Google Shape;8559;g27be9c9156e_0_1770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0" name="Google Shape;8560;g27be9c9156e_0_1770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1" name="Google Shape;8561;g27be9c9156e_0_1770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2" name="Google Shape;8562;g27be9c9156e_0_1770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3" name="Google Shape;8563;g27be9c9156e_0_1770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4" name="Google Shape;8564;g27be9c9156e_0_1770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5" name="Google Shape;8565;g27be9c9156e_0_1770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6" name="Google Shape;8566;g27be9c9156e_0_1770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7" name="Google Shape;8567;g27be9c9156e_0_1770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8" name="Google Shape;8568;g27be9c9156e_0_1770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9" name="Google Shape;8569;g27be9c9156e_0_1770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0" name="Google Shape;8570;g27be9c9156e_0_1770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571" name="Google Shape;8571;g27be9c9156e_0_1770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572" name="Google Shape;8572;g27be9c9156e_0_1770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3" name="Google Shape;8573;g27be9c9156e_0_1770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4" name="Google Shape;8574;g27be9c9156e_0_1770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5" name="Google Shape;8575;g27be9c9156e_0_1770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6" name="Google Shape;8576;g27be9c9156e_0_1770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7" name="Google Shape;8577;g27be9c9156e_0_1770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8" name="Google Shape;8578;g27be9c9156e_0_1770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9" name="Google Shape;8579;g27be9c9156e_0_1770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0" name="Google Shape;8580;g27be9c9156e_0_1770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1" name="Google Shape;8581;g27be9c9156e_0_1770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2" name="Google Shape;8582;g27be9c9156e_0_1770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3" name="Google Shape;8583;g27be9c9156e_0_1770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4" name="Google Shape;8584;g27be9c9156e_0_1770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5" name="Google Shape;8585;g27be9c9156e_0_1770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6" name="Google Shape;8586;g27be9c9156e_0_1770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7" name="Google Shape;8587;g27be9c9156e_0_1770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8" name="Google Shape;8588;g27be9c9156e_0_1770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9" name="Google Shape;8589;g27be9c9156e_0_1770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0" name="Google Shape;8590;g27be9c9156e_0_1770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1" name="Google Shape;8591;g27be9c9156e_0_1770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2" name="Google Shape;8592;g27be9c9156e_0_1770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3" name="Google Shape;8593;g27be9c9156e_0_1770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4" name="Google Shape;8594;g27be9c9156e_0_1770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5" name="Google Shape;8595;g27be9c9156e_0_1770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6" name="Google Shape;8596;g27be9c9156e_0_1770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7" name="Google Shape;8597;g27be9c9156e_0_1770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8598" name="Google Shape;8598;g27be9c9156e_0_177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9" cy="344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9" name="Google Shape;8599;g27be9c9156e_0_177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3" y="9152528"/>
            <a:ext cx="2141273" cy="101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cream">
  <p:cSld name="final slide cream">
    <p:bg>
      <p:bgPr>
        <a:solidFill>
          <a:srgbClr val="F7F5F0"/>
        </a:solidFill>
        <a:effectLst/>
      </p:bgPr>
    </p:bg>
    <p:spTree>
      <p:nvGrpSpPr>
        <p:cNvPr id="1" name="Shape 8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" name="Google Shape;8601;g27be9c9156e_0_17794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602" name="Google Shape;8602;g27be9c9156e_0_17794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603" name="Google Shape;8603;g27be9c9156e_0_1779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4" name="Google Shape;8604;g27be9c9156e_0_1779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5" name="Google Shape;8605;g27be9c9156e_0_1779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6" name="Google Shape;8606;g27be9c9156e_0_1779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7" name="Google Shape;8607;g27be9c9156e_0_1779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8" name="Google Shape;8608;g27be9c9156e_0_1779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9" name="Google Shape;8609;g27be9c9156e_0_1779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0" name="Google Shape;8610;g27be9c9156e_0_1779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1" name="Google Shape;8611;g27be9c9156e_0_1779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2" name="Google Shape;8612;g27be9c9156e_0_1779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3" name="Google Shape;8613;g27be9c9156e_0_1779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4" name="Google Shape;8614;g27be9c9156e_0_1779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5" name="Google Shape;8615;g27be9c9156e_0_1779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6" name="Google Shape;8616;g27be9c9156e_0_1779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7" name="Google Shape;8617;g27be9c9156e_0_1779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8" name="Google Shape;8618;g27be9c9156e_0_1779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619" name="Google Shape;8619;g27be9c9156e_0_17794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620" name="Google Shape;8620;g27be9c9156e_0_1779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1" name="Google Shape;8621;g27be9c9156e_0_1779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2" name="Google Shape;8622;g27be9c9156e_0_1779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3" name="Google Shape;8623;g27be9c9156e_0_1779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4" name="Google Shape;8624;g27be9c9156e_0_1779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5" name="Google Shape;8625;g27be9c9156e_0_1779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6" name="Google Shape;8626;g27be9c9156e_0_1779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7" name="Google Shape;8627;g27be9c9156e_0_1779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8" name="Google Shape;8628;g27be9c9156e_0_1779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9" name="Google Shape;8629;g27be9c9156e_0_1779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0" name="Google Shape;8630;g27be9c9156e_0_1779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1" name="Google Shape;8631;g27be9c9156e_0_1779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2" name="Google Shape;8632;g27be9c9156e_0_1779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3" name="Google Shape;8633;g27be9c9156e_0_1779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4" name="Google Shape;8634;g27be9c9156e_0_1779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5" name="Google Shape;8635;g27be9c9156e_0_1779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636" name="Google Shape;8636;g27be9c9156e_0_17794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637" name="Google Shape;8637;g27be9c9156e_0_1779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8" name="Google Shape;8638;g27be9c9156e_0_1779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9" name="Google Shape;8639;g27be9c9156e_0_1779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0" name="Google Shape;8640;g27be9c9156e_0_1779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1" name="Google Shape;8641;g27be9c9156e_0_1779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2" name="Google Shape;8642;g27be9c9156e_0_1779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3" name="Google Shape;8643;g27be9c9156e_0_1779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4" name="Google Shape;8644;g27be9c9156e_0_1779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5" name="Google Shape;8645;g27be9c9156e_0_1779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6" name="Google Shape;8646;g27be9c9156e_0_1779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7" name="Google Shape;8647;g27be9c9156e_0_1779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8" name="Google Shape;8648;g27be9c9156e_0_1779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9" name="Google Shape;8649;g27be9c9156e_0_1779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0" name="Google Shape;8650;g27be9c9156e_0_1779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1" name="Google Shape;8651;g27be9c9156e_0_1779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2" name="Google Shape;8652;g27be9c9156e_0_1779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3" name="Google Shape;8653;g27be9c9156e_0_1779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4" name="Google Shape;8654;g27be9c9156e_0_1779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5" name="Google Shape;8655;g27be9c9156e_0_1779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6" name="Google Shape;8656;g27be9c9156e_0_1779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7" name="Google Shape;8657;g27be9c9156e_0_1779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8" name="Google Shape;8658;g27be9c9156e_0_1779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9" name="Google Shape;8659;g27be9c9156e_0_1779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0" name="Google Shape;8660;g27be9c9156e_0_1779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1" name="Google Shape;8661;g27be9c9156e_0_17794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2" name="Google Shape;8662;g27be9c9156e_0_17794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663" name="Google Shape;8663;g27be9c9156e_0_17794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664" name="Google Shape;8664;g27be9c9156e_0_1779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5" name="Google Shape;8665;g27be9c9156e_0_1779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6" name="Google Shape;8666;g27be9c9156e_0_1779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7" name="Google Shape;8667;g27be9c9156e_0_1779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8" name="Google Shape;8668;g27be9c9156e_0_1779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9" name="Google Shape;8669;g27be9c9156e_0_1779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0" name="Google Shape;8670;g27be9c9156e_0_1779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1" name="Google Shape;8671;g27be9c9156e_0_1779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2" name="Google Shape;8672;g27be9c9156e_0_1779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3" name="Google Shape;8673;g27be9c9156e_0_1779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4" name="Google Shape;8674;g27be9c9156e_0_1779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5" name="Google Shape;8675;g27be9c9156e_0_1779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6" name="Google Shape;8676;g27be9c9156e_0_1779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7" name="Google Shape;8677;g27be9c9156e_0_1779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8" name="Google Shape;8678;g27be9c9156e_0_1779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9" name="Google Shape;8679;g27be9c9156e_0_1779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0" name="Google Shape;8680;g27be9c9156e_0_1779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1" name="Google Shape;8681;g27be9c9156e_0_1779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2" name="Google Shape;8682;g27be9c9156e_0_1779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3" name="Google Shape;8683;g27be9c9156e_0_1779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4" name="Google Shape;8684;g27be9c9156e_0_1779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5" name="Google Shape;8685;g27be9c9156e_0_1779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6" name="Google Shape;8686;g27be9c9156e_0_1779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7" name="Google Shape;8687;g27be9c9156e_0_1779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8" name="Google Shape;8688;g27be9c9156e_0_17794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9" name="Google Shape;8689;g27be9c9156e_0_17794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8690" name="Google Shape;8690;g27be9c9156e_0_177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9" cy="344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1" name="Google Shape;8691;g27be9c9156e_0_177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123" y="9154116"/>
            <a:ext cx="2151325" cy="102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red">
  <p:cSld name="final slide red">
    <p:bg>
      <p:bgPr>
        <a:solidFill>
          <a:srgbClr val="E74536"/>
        </a:solidFill>
        <a:effectLst/>
      </p:bgPr>
    </p:bg>
    <p:spTree>
      <p:nvGrpSpPr>
        <p:cNvPr id="1" name="Shape 8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3" name="Google Shape;8693;g27be9c9156e_0_17886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694" name="Google Shape;8694;g27be9c9156e_0_17886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695" name="Google Shape;8695;g27be9c9156e_0_1788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96" name="Google Shape;8696;g27be9c9156e_0_1788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97" name="Google Shape;8697;g27be9c9156e_0_1788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98" name="Google Shape;8698;g27be9c9156e_0_1788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99" name="Google Shape;8699;g27be9c9156e_0_1788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0" name="Google Shape;8700;g27be9c9156e_0_1788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1" name="Google Shape;8701;g27be9c9156e_0_1788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2" name="Google Shape;8702;g27be9c9156e_0_1788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3" name="Google Shape;8703;g27be9c9156e_0_1788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4" name="Google Shape;8704;g27be9c9156e_0_1788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5" name="Google Shape;8705;g27be9c9156e_0_1788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6" name="Google Shape;8706;g27be9c9156e_0_1788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7" name="Google Shape;8707;g27be9c9156e_0_1788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8" name="Google Shape;8708;g27be9c9156e_0_1788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9" name="Google Shape;8709;g27be9c9156e_0_1788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0" name="Google Shape;8710;g27be9c9156e_0_1788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711" name="Google Shape;8711;g27be9c9156e_0_17886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712" name="Google Shape;8712;g27be9c9156e_0_1788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3" name="Google Shape;8713;g27be9c9156e_0_1788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4" name="Google Shape;8714;g27be9c9156e_0_1788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5" name="Google Shape;8715;g27be9c9156e_0_1788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6" name="Google Shape;8716;g27be9c9156e_0_1788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7" name="Google Shape;8717;g27be9c9156e_0_1788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8" name="Google Shape;8718;g27be9c9156e_0_1788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9" name="Google Shape;8719;g27be9c9156e_0_1788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0" name="Google Shape;8720;g27be9c9156e_0_1788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1" name="Google Shape;8721;g27be9c9156e_0_1788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2" name="Google Shape;8722;g27be9c9156e_0_1788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3" name="Google Shape;8723;g27be9c9156e_0_1788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4" name="Google Shape;8724;g27be9c9156e_0_1788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5" name="Google Shape;8725;g27be9c9156e_0_1788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6" name="Google Shape;8726;g27be9c9156e_0_1788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7" name="Google Shape;8727;g27be9c9156e_0_1788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728" name="Google Shape;8728;g27be9c9156e_0_17886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729" name="Google Shape;8729;g27be9c9156e_0_1788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0" name="Google Shape;8730;g27be9c9156e_0_1788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1" name="Google Shape;8731;g27be9c9156e_0_1788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2" name="Google Shape;8732;g27be9c9156e_0_1788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3" name="Google Shape;8733;g27be9c9156e_0_1788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4" name="Google Shape;8734;g27be9c9156e_0_1788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5" name="Google Shape;8735;g27be9c9156e_0_1788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6" name="Google Shape;8736;g27be9c9156e_0_1788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7" name="Google Shape;8737;g27be9c9156e_0_1788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8" name="Google Shape;8738;g27be9c9156e_0_1788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9" name="Google Shape;8739;g27be9c9156e_0_1788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0" name="Google Shape;8740;g27be9c9156e_0_1788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1" name="Google Shape;8741;g27be9c9156e_0_1788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2" name="Google Shape;8742;g27be9c9156e_0_1788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3" name="Google Shape;8743;g27be9c9156e_0_1788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4" name="Google Shape;8744;g27be9c9156e_0_1788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5" name="Google Shape;8745;g27be9c9156e_0_1788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6" name="Google Shape;8746;g27be9c9156e_0_1788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7" name="Google Shape;8747;g27be9c9156e_0_1788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8" name="Google Shape;8748;g27be9c9156e_0_1788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9" name="Google Shape;8749;g27be9c9156e_0_1788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0" name="Google Shape;8750;g27be9c9156e_0_1788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1" name="Google Shape;8751;g27be9c9156e_0_1788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2" name="Google Shape;8752;g27be9c9156e_0_1788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3" name="Google Shape;8753;g27be9c9156e_0_17886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4" name="Google Shape;8754;g27be9c9156e_0_17886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755" name="Google Shape;8755;g27be9c9156e_0_17886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756" name="Google Shape;8756;g27be9c9156e_0_1788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7" name="Google Shape;8757;g27be9c9156e_0_1788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8" name="Google Shape;8758;g27be9c9156e_0_1788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9" name="Google Shape;8759;g27be9c9156e_0_1788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0" name="Google Shape;8760;g27be9c9156e_0_1788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1" name="Google Shape;8761;g27be9c9156e_0_1788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2" name="Google Shape;8762;g27be9c9156e_0_1788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3" name="Google Shape;8763;g27be9c9156e_0_1788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4" name="Google Shape;8764;g27be9c9156e_0_1788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5" name="Google Shape;8765;g27be9c9156e_0_1788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6" name="Google Shape;8766;g27be9c9156e_0_1788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7" name="Google Shape;8767;g27be9c9156e_0_1788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8" name="Google Shape;8768;g27be9c9156e_0_1788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9" name="Google Shape;8769;g27be9c9156e_0_1788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0" name="Google Shape;8770;g27be9c9156e_0_1788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1" name="Google Shape;8771;g27be9c9156e_0_1788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2" name="Google Shape;8772;g27be9c9156e_0_1788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3" name="Google Shape;8773;g27be9c9156e_0_1788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4" name="Google Shape;8774;g27be9c9156e_0_1788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5" name="Google Shape;8775;g27be9c9156e_0_1788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6" name="Google Shape;8776;g27be9c9156e_0_1788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7" name="Google Shape;8777;g27be9c9156e_0_1788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8" name="Google Shape;8778;g27be9c9156e_0_1788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9" name="Google Shape;8779;g27be9c9156e_0_1788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80" name="Google Shape;8780;g27be9c9156e_0_17886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81" name="Google Shape;8781;g27be9c9156e_0_17886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8782" name="Google Shape;8782;g27be9c9156e_0_178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9" cy="344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3" name="Google Shape;8783;g27be9c9156e_0_17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3" y="9152528"/>
            <a:ext cx="2141273" cy="101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yellow">
  <p:cSld name="final slide yellow">
    <p:bg>
      <p:bgPr>
        <a:solidFill>
          <a:srgbClr val="FFB511"/>
        </a:solidFill>
        <a:effectLst/>
      </p:bgPr>
    </p:bg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5" name="Google Shape;8785;g27be9c9156e_0_17978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786" name="Google Shape;8786;g27be9c9156e_0_17978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787" name="Google Shape;8787;g27be9c9156e_0_1797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88" name="Google Shape;8788;g27be9c9156e_0_1797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89" name="Google Shape;8789;g27be9c9156e_0_1797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0" name="Google Shape;8790;g27be9c9156e_0_1797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1" name="Google Shape;8791;g27be9c9156e_0_1797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2" name="Google Shape;8792;g27be9c9156e_0_1797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3" name="Google Shape;8793;g27be9c9156e_0_1797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4" name="Google Shape;8794;g27be9c9156e_0_1797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5" name="Google Shape;8795;g27be9c9156e_0_1797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6" name="Google Shape;8796;g27be9c9156e_0_1797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7" name="Google Shape;8797;g27be9c9156e_0_1797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8" name="Google Shape;8798;g27be9c9156e_0_1797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9" name="Google Shape;8799;g27be9c9156e_0_1797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0" name="Google Shape;8800;g27be9c9156e_0_1797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1" name="Google Shape;8801;g27be9c9156e_0_1797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2" name="Google Shape;8802;g27be9c9156e_0_1797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803" name="Google Shape;8803;g27be9c9156e_0_17978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804" name="Google Shape;8804;g27be9c9156e_0_1797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5" name="Google Shape;8805;g27be9c9156e_0_1797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6" name="Google Shape;8806;g27be9c9156e_0_1797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7" name="Google Shape;8807;g27be9c9156e_0_1797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8" name="Google Shape;8808;g27be9c9156e_0_1797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9" name="Google Shape;8809;g27be9c9156e_0_1797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0" name="Google Shape;8810;g27be9c9156e_0_1797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1" name="Google Shape;8811;g27be9c9156e_0_1797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2" name="Google Shape;8812;g27be9c9156e_0_1797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3" name="Google Shape;8813;g27be9c9156e_0_1797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4" name="Google Shape;8814;g27be9c9156e_0_1797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5" name="Google Shape;8815;g27be9c9156e_0_1797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6" name="Google Shape;8816;g27be9c9156e_0_1797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7" name="Google Shape;8817;g27be9c9156e_0_1797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8" name="Google Shape;8818;g27be9c9156e_0_1797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9" name="Google Shape;8819;g27be9c9156e_0_1797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820" name="Google Shape;8820;g27be9c9156e_0_17978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821" name="Google Shape;8821;g27be9c9156e_0_1797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2" name="Google Shape;8822;g27be9c9156e_0_1797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3" name="Google Shape;8823;g27be9c9156e_0_1797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4" name="Google Shape;8824;g27be9c9156e_0_1797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5" name="Google Shape;8825;g27be9c9156e_0_1797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6" name="Google Shape;8826;g27be9c9156e_0_1797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7" name="Google Shape;8827;g27be9c9156e_0_1797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8" name="Google Shape;8828;g27be9c9156e_0_1797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9" name="Google Shape;8829;g27be9c9156e_0_1797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0" name="Google Shape;8830;g27be9c9156e_0_1797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1" name="Google Shape;8831;g27be9c9156e_0_1797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2" name="Google Shape;8832;g27be9c9156e_0_1797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3" name="Google Shape;8833;g27be9c9156e_0_1797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4" name="Google Shape;8834;g27be9c9156e_0_1797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5" name="Google Shape;8835;g27be9c9156e_0_1797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6" name="Google Shape;8836;g27be9c9156e_0_1797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7" name="Google Shape;8837;g27be9c9156e_0_1797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8" name="Google Shape;8838;g27be9c9156e_0_1797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9" name="Google Shape;8839;g27be9c9156e_0_1797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0" name="Google Shape;8840;g27be9c9156e_0_1797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1" name="Google Shape;8841;g27be9c9156e_0_1797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2" name="Google Shape;8842;g27be9c9156e_0_1797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3" name="Google Shape;8843;g27be9c9156e_0_1797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4" name="Google Shape;8844;g27be9c9156e_0_1797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5" name="Google Shape;8845;g27be9c9156e_0_17978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6" name="Google Shape;8846;g27be9c9156e_0_17978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847" name="Google Shape;8847;g27be9c9156e_0_17978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848" name="Google Shape;8848;g27be9c9156e_0_1797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9" name="Google Shape;8849;g27be9c9156e_0_1797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0" name="Google Shape;8850;g27be9c9156e_0_1797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1" name="Google Shape;8851;g27be9c9156e_0_1797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2" name="Google Shape;8852;g27be9c9156e_0_1797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3" name="Google Shape;8853;g27be9c9156e_0_1797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4" name="Google Shape;8854;g27be9c9156e_0_1797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5" name="Google Shape;8855;g27be9c9156e_0_1797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6" name="Google Shape;8856;g27be9c9156e_0_1797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7" name="Google Shape;8857;g27be9c9156e_0_1797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8" name="Google Shape;8858;g27be9c9156e_0_1797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9" name="Google Shape;8859;g27be9c9156e_0_1797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0" name="Google Shape;8860;g27be9c9156e_0_1797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1" name="Google Shape;8861;g27be9c9156e_0_1797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2" name="Google Shape;8862;g27be9c9156e_0_1797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3" name="Google Shape;8863;g27be9c9156e_0_1797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4" name="Google Shape;8864;g27be9c9156e_0_1797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5" name="Google Shape;8865;g27be9c9156e_0_1797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6" name="Google Shape;8866;g27be9c9156e_0_1797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7" name="Google Shape;8867;g27be9c9156e_0_1797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8" name="Google Shape;8868;g27be9c9156e_0_1797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9" name="Google Shape;8869;g27be9c9156e_0_1797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70" name="Google Shape;8870;g27be9c9156e_0_1797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71" name="Google Shape;8871;g27be9c9156e_0_1797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72" name="Google Shape;8872;g27be9c9156e_0_17978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73" name="Google Shape;8873;g27be9c9156e_0_17978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8874" name="Google Shape;8874;g27be9c9156e_0_179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9" cy="344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5" name="Google Shape;8875;g27be9c9156e_0_179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3" y="9152528"/>
            <a:ext cx="2141273" cy="101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">
  <p:cSld name="title slide blue">
    <p:bg>
      <p:bgPr>
        <a:solidFill>
          <a:srgbClr val="2175D9"/>
        </a:solidFill>
        <a:effectLst/>
      </p:bgPr>
    </p:bg>
    <p:spTree>
      <p:nvGrpSpPr>
        <p:cNvPr id="1" name="Shape 8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7" name="Google Shape;8877;g27be9c9156e_0_18070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878" name="Google Shape;8878;g27be9c9156e_0_18070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879" name="Google Shape;8879;g27be9c9156e_0_18070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grpSp>
        <p:nvGrpSpPr>
          <p:cNvPr id="8880" name="Google Shape;8880;g27be9c9156e_0_18070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881" name="Google Shape;8881;g27be9c9156e_0_18070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882" name="Google Shape;8882;g27be9c9156e_0_1807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3" name="Google Shape;8883;g27be9c9156e_0_1807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4" name="Google Shape;8884;g27be9c9156e_0_1807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5" name="Google Shape;8885;g27be9c9156e_0_1807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6" name="Google Shape;8886;g27be9c9156e_0_1807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7" name="Google Shape;8887;g27be9c9156e_0_1807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8" name="Google Shape;8888;g27be9c9156e_0_1807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9" name="Google Shape;8889;g27be9c9156e_0_1807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0" name="Google Shape;8890;g27be9c9156e_0_1807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1" name="Google Shape;8891;g27be9c9156e_0_1807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2" name="Google Shape;8892;g27be9c9156e_0_1807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3" name="Google Shape;8893;g27be9c9156e_0_1807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4" name="Google Shape;8894;g27be9c9156e_0_1807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5" name="Google Shape;8895;g27be9c9156e_0_1807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6" name="Google Shape;8896;g27be9c9156e_0_1807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7" name="Google Shape;8897;g27be9c9156e_0_1807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898" name="Google Shape;8898;g27be9c9156e_0_18070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899" name="Google Shape;8899;g27be9c9156e_0_1807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0" name="Google Shape;8900;g27be9c9156e_0_1807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1" name="Google Shape;8901;g27be9c9156e_0_1807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2" name="Google Shape;8902;g27be9c9156e_0_1807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3" name="Google Shape;8903;g27be9c9156e_0_1807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4" name="Google Shape;8904;g27be9c9156e_0_1807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5" name="Google Shape;8905;g27be9c9156e_0_1807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6" name="Google Shape;8906;g27be9c9156e_0_1807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7" name="Google Shape;8907;g27be9c9156e_0_1807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8" name="Google Shape;8908;g27be9c9156e_0_1807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9" name="Google Shape;8909;g27be9c9156e_0_1807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0" name="Google Shape;8910;g27be9c9156e_0_1807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1" name="Google Shape;8911;g27be9c9156e_0_1807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2" name="Google Shape;8912;g27be9c9156e_0_1807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3" name="Google Shape;8913;g27be9c9156e_0_1807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4" name="Google Shape;8914;g27be9c9156e_0_1807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915" name="Google Shape;8915;g27be9c9156e_0_18070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916" name="Google Shape;8916;g27be9c9156e_0_1807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7" name="Google Shape;8917;g27be9c9156e_0_1807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8" name="Google Shape;8918;g27be9c9156e_0_1807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9" name="Google Shape;8919;g27be9c9156e_0_1807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0" name="Google Shape;8920;g27be9c9156e_0_1807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1" name="Google Shape;8921;g27be9c9156e_0_1807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2" name="Google Shape;8922;g27be9c9156e_0_1807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3" name="Google Shape;8923;g27be9c9156e_0_1807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4" name="Google Shape;8924;g27be9c9156e_0_1807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5" name="Google Shape;8925;g27be9c9156e_0_1807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6" name="Google Shape;8926;g27be9c9156e_0_1807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7" name="Google Shape;8927;g27be9c9156e_0_1807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8" name="Google Shape;8928;g27be9c9156e_0_1807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9" name="Google Shape;8929;g27be9c9156e_0_1807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0" name="Google Shape;8930;g27be9c9156e_0_1807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1" name="Google Shape;8931;g27be9c9156e_0_1807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2" name="Google Shape;8932;g27be9c9156e_0_1807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3" name="Google Shape;8933;g27be9c9156e_0_1807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4" name="Google Shape;8934;g27be9c9156e_0_1807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5" name="Google Shape;8935;g27be9c9156e_0_1807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6" name="Google Shape;8936;g27be9c9156e_0_1807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7" name="Google Shape;8937;g27be9c9156e_0_1807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8" name="Google Shape;8938;g27be9c9156e_0_1807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9" name="Google Shape;8939;g27be9c9156e_0_1807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0" name="Google Shape;8940;g27be9c9156e_0_18070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1" name="Google Shape;8941;g27be9c9156e_0_18070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942" name="Google Shape;8942;g27be9c9156e_0_18070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943" name="Google Shape;8943;g27be9c9156e_0_1807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4" name="Google Shape;8944;g27be9c9156e_0_1807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5" name="Google Shape;8945;g27be9c9156e_0_1807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6" name="Google Shape;8946;g27be9c9156e_0_1807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7" name="Google Shape;8947;g27be9c9156e_0_1807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8" name="Google Shape;8948;g27be9c9156e_0_1807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9" name="Google Shape;8949;g27be9c9156e_0_1807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0" name="Google Shape;8950;g27be9c9156e_0_1807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1" name="Google Shape;8951;g27be9c9156e_0_1807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2" name="Google Shape;8952;g27be9c9156e_0_1807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3" name="Google Shape;8953;g27be9c9156e_0_1807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4" name="Google Shape;8954;g27be9c9156e_0_1807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5" name="Google Shape;8955;g27be9c9156e_0_1807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6" name="Google Shape;8956;g27be9c9156e_0_1807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7" name="Google Shape;8957;g27be9c9156e_0_1807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8" name="Google Shape;8958;g27be9c9156e_0_1807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9" name="Google Shape;8959;g27be9c9156e_0_1807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0" name="Google Shape;8960;g27be9c9156e_0_1807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1" name="Google Shape;8961;g27be9c9156e_0_1807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2" name="Google Shape;8962;g27be9c9156e_0_1807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3" name="Google Shape;8963;g27be9c9156e_0_1807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4" name="Google Shape;8964;g27be9c9156e_0_1807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5" name="Google Shape;8965;g27be9c9156e_0_1807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6" name="Google Shape;8966;g27be9c9156e_0_1807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7" name="Google Shape;8967;g27be9c9156e_0_18070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8" name="Google Shape;8968;g27be9c9156e_0_18070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8969" name="Google Shape;8969;g27be9c9156e_0_180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1" name="Google Shape;8971;g27be9c9156e_0_18164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972" name="Google Shape;8972;g27be9c9156e_0_18164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973" name="Google Shape;8973;g27be9c9156e_0_18164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5" name="Google Shape;8975;g27be9c9156e_0_18168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976" name="Google Shape;8976;g27be9c9156e_0_18168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">
  <p:cSld name="title slide dark blue">
    <p:bg>
      <p:bgPr>
        <a:solidFill>
          <a:schemeClr val="dk1"/>
        </a:solidFill>
        <a:effectLst/>
      </p:bgPr>
    </p:bg>
    <p:spTree>
      <p:nvGrpSpPr>
        <p:cNvPr id="1" name="Shape 8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8" name="Google Shape;8978;g27be9c9156e_0_18171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979" name="Google Shape;8979;g27be9c9156e_0_18171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40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980" name="Google Shape;8980;g27be9c9156e_0_18171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grpSp>
        <p:nvGrpSpPr>
          <p:cNvPr id="8981" name="Google Shape;8981;g27be9c9156e_0_18171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8982" name="Google Shape;8982;g27be9c9156e_0_18171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983" name="Google Shape;8983;g27be9c9156e_0_1817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4" name="Google Shape;8984;g27be9c9156e_0_1817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5" name="Google Shape;8985;g27be9c9156e_0_1817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6" name="Google Shape;8986;g27be9c9156e_0_1817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7" name="Google Shape;8987;g27be9c9156e_0_1817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8" name="Google Shape;8988;g27be9c9156e_0_1817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9" name="Google Shape;8989;g27be9c9156e_0_1817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0" name="Google Shape;8990;g27be9c9156e_0_1817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1" name="Google Shape;8991;g27be9c9156e_0_1817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2" name="Google Shape;8992;g27be9c9156e_0_1817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3" name="Google Shape;8993;g27be9c9156e_0_1817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4" name="Google Shape;8994;g27be9c9156e_0_1817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5" name="Google Shape;8995;g27be9c9156e_0_1817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6" name="Google Shape;8996;g27be9c9156e_0_1817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7" name="Google Shape;8997;g27be9c9156e_0_1817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8" name="Google Shape;8998;g27be9c9156e_0_1817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999" name="Google Shape;8999;g27be9c9156e_0_18171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000" name="Google Shape;9000;g27be9c9156e_0_1817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1" name="Google Shape;9001;g27be9c9156e_0_1817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2" name="Google Shape;9002;g27be9c9156e_0_1817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3" name="Google Shape;9003;g27be9c9156e_0_1817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4" name="Google Shape;9004;g27be9c9156e_0_1817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5" name="Google Shape;9005;g27be9c9156e_0_1817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6" name="Google Shape;9006;g27be9c9156e_0_1817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7" name="Google Shape;9007;g27be9c9156e_0_1817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8" name="Google Shape;9008;g27be9c9156e_0_1817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9" name="Google Shape;9009;g27be9c9156e_0_1817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0" name="Google Shape;9010;g27be9c9156e_0_1817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1" name="Google Shape;9011;g27be9c9156e_0_1817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2" name="Google Shape;9012;g27be9c9156e_0_1817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3" name="Google Shape;9013;g27be9c9156e_0_1817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4" name="Google Shape;9014;g27be9c9156e_0_1817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5" name="Google Shape;9015;g27be9c9156e_0_1817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016" name="Google Shape;9016;g27be9c9156e_0_18171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017" name="Google Shape;9017;g27be9c9156e_0_1817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8" name="Google Shape;9018;g27be9c9156e_0_1817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9" name="Google Shape;9019;g27be9c9156e_0_1817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0" name="Google Shape;9020;g27be9c9156e_0_1817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1" name="Google Shape;9021;g27be9c9156e_0_1817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2" name="Google Shape;9022;g27be9c9156e_0_1817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3" name="Google Shape;9023;g27be9c9156e_0_1817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4" name="Google Shape;9024;g27be9c9156e_0_1817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5" name="Google Shape;9025;g27be9c9156e_0_1817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6" name="Google Shape;9026;g27be9c9156e_0_1817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7" name="Google Shape;9027;g27be9c9156e_0_1817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8" name="Google Shape;9028;g27be9c9156e_0_1817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9" name="Google Shape;9029;g27be9c9156e_0_1817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0" name="Google Shape;9030;g27be9c9156e_0_1817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1" name="Google Shape;9031;g27be9c9156e_0_1817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2" name="Google Shape;9032;g27be9c9156e_0_1817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3" name="Google Shape;9033;g27be9c9156e_0_1817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4" name="Google Shape;9034;g27be9c9156e_0_1817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5" name="Google Shape;9035;g27be9c9156e_0_1817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6" name="Google Shape;9036;g27be9c9156e_0_1817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7" name="Google Shape;9037;g27be9c9156e_0_1817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8" name="Google Shape;9038;g27be9c9156e_0_1817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9" name="Google Shape;9039;g27be9c9156e_0_1817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0" name="Google Shape;9040;g27be9c9156e_0_1817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1" name="Google Shape;9041;g27be9c9156e_0_18171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2" name="Google Shape;9042;g27be9c9156e_0_18171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043" name="Google Shape;9043;g27be9c9156e_0_18171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044" name="Google Shape;9044;g27be9c9156e_0_1817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5" name="Google Shape;9045;g27be9c9156e_0_1817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6" name="Google Shape;9046;g27be9c9156e_0_1817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7" name="Google Shape;9047;g27be9c9156e_0_1817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8" name="Google Shape;9048;g27be9c9156e_0_1817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9" name="Google Shape;9049;g27be9c9156e_0_1817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0" name="Google Shape;9050;g27be9c9156e_0_1817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1" name="Google Shape;9051;g27be9c9156e_0_1817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2" name="Google Shape;9052;g27be9c9156e_0_1817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3" name="Google Shape;9053;g27be9c9156e_0_1817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4" name="Google Shape;9054;g27be9c9156e_0_1817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5" name="Google Shape;9055;g27be9c9156e_0_1817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6" name="Google Shape;9056;g27be9c9156e_0_1817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7" name="Google Shape;9057;g27be9c9156e_0_1817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8" name="Google Shape;9058;g27be9c9156e_0_1817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9" name="Google Shape;9059;g27be9c9156e_0_1817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0" name="Google Shape;9060;g27be9c9156e_0_1817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1" name="Google Shape;9061;g27be9c9156e_0_1817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2" name="Google Shape;9062;g27be9c9156e_0_1817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3" name="Google Shape;9063;g27be9c9156e_0_1817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4" name="Google Shape;9064;g27be9c9156e_0_1817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5" name="Google Shape;9065;g27be9c9156e_0_1817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6" name="Google Shape;9066;g27be9c9156e_0_1817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7" name="Google Shape;9067;g27be9c9156e_0_1817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8" name="Google Shape;9068;g27be9c9156e_0_18171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9" name="Google Shape;9069;g27be9c9156e_0_18171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9070" name="Google Shape;9070;g27be9c9156e_0_18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urquoise">
  <p:cSld name="title slide turquoise">
    <p:bg>
      <p:bgPr>
        <a:solidFill>
          <a:srgbClr val="6BA5B4"/>
        </a:solidFill>
        <a:effectLst/>
      </p:bgPr>
    </p:bg>
    <p:spTree>
      <p:nvGrpSpPr>
        <p:cNvPr id="1" name="Shape 9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" name="Google Shape;9072;g27be9c9156e_0_18265"/>
          <p:cNvSpPr txBox="1">
            <a:spLocks noGrp="1"/>
          </p:cNvSpPr>
          <p:nvPr>
            <p:ph type="subTitle" idx="1"/>
          </p:nvPr>
        </p:nvSpPr>
        <p:spPr>
          <a:xfrm>
            <a:off x="1258485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073" name="Google Shape;9073;g27be9c9156e_0_18265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074" name="Google Shape;9074;g27be9c9156e_0_18265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grpSp>
        <p:nvGrpSpPr>
          <p:cNvPr id="9075" name="Google Shape;9075;g27be9c9156e_0_18265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9076" name="Google Shape;9076;g27be9c9156e_0_18265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9077" name="Google Shape;9077;g27be9c9156e_0_1826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78" name="Google Shape;9078;g27be9c9156e_0_1826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79" name="Google Shape;9079;g27be9c9156e_0_1826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0" name="Google Shape;9080;g27be9c9156e_0_1826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1" name="Google Shape;9081;g27be9c9156e_0_1826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2" name="Google Shape;9082;g27be9c9156e_0_1826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3" name="Google Shape;9083;g27be9c9156e_0_1826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4" name="Google Shape;9084;g27be9c9156e_0_1826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5" name="Google Shape;9085;g27be9c9156e_0_1826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6" name="Google Shape;9086;g27be9c9156e_0_1826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7" name="Google Shape;9087;g27be9c9156e_0_1826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8" name="Google Shape;9088;g27be9c9156e_0_1826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9" name="Google Shape;9089;g27be9c9156e_0_1826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0" name="Google Shape;9090;g27be9c9156e_0_1826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1" name="Google Shape;9091;g27be9c9156e_0_1826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2" name="Google Shape;9092;g27be9c9156e_0_1826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093" name="Google Shape;9093;g27be9c9156e_0_18265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094" name="Google Shape;9094;g27be9c9156e_0_1826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5" name="Google Shape;9095;g27be9c9156e_0_1826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6" name="Google Shape;9096;g27be9c9156e_0_1826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7" name="Google Shape;9097;g27be9c9156e_0_1826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8" name="Google Shape;9098;g27be9c9156e_0_1826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9" name="Google Shape;9099;g27be9c9156e_0_1826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0" name="Google Shape;9100;g27be9c9156e_0_1826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1" name="Google Shape;9101;g27be9c9156e_0_1826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2" name="Google Shape;9102;g27be9c9156e_0_1826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3" name="Google Shape;9103;g27be9c9156e_0_1826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4" name="Google Shape;9104;g27be9c9156e_0_1826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5" name="Google Shape;9105;g27be9c9156e_0_1826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6" name="Google Shape;9106;g27be9c9156e_0_1826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7" name="Google Shape;9107;g27be9c9156e_0_1826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8" name="Google Shape;9108;g27be9c9156e_0_1826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9" name="Google Shape;9109;g27be9c9156e_0_1826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110" name="Google Shape;9110;g27be9c9156e_0_18265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111" name="Google Shape;9111;g27be9c9156e_0_1826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2" name="Google Shape;9112;g27be9c9156e_0_1826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3" name="Google Shape;9113;g27be9c9156e_0_1826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4" name="Google Shape;9114;g27be9c9156e_0_1826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5" name="Google Shape;9115;g27be9c9156e_0_1826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6" name="Google Shape;9116;g27be9c9156e_0_1826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7" name="Google Shape;9117;g27be9c9156e_0_1826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8" name="Google Shape;9118;g27be9c9156e_0_1826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9" name="Google Shape;9119;g27be9c9156e_0_1826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0" name="Google Shape;9120;g27be9c9156e_0_1826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1" name="Google Shape;9121;g27be9c9156e_0_1826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2" name="Google Shape;9122;g27be9c9156e_0_1826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3" name="Google Shape;9123;g27be9c9156e_0_1826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4" name="Google Shape;9124;g27be9c9156e_0_1826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5" name="Google Shape;9125;g27be9c9156e_0_1826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6" name="Google Shape;9126;g27be9c9156e_0_1826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7" name="Google Shape;9127;g27be9c9156e_0_1826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8" name="Google Shape;9128;g27be9c9156e_0_1826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9" name="Google Shape;9129;g27be9c9156e_0_1826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0" name="Google Shape;9130;g27be9c9156e_0_1826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1" name="Google Shape;9131;g27be9c9156e_0_1826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2" name="Google Shape;9132;g27be9c9156e_0_1826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3" name="Google Shape;9133;g27be9c9156e_0_1826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4" name="Google Shape;9134;g27be9c9156e_0_1826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5" name="Google Shape;9135;g27be9c9156e_0_18265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6" name="Google Shape;9136;g27be9c9156e_0_18265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137" name="Google Shape;9137;g27be9c9156e_0_18265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138" name="Google Shape;9138;g27be9c9156e_0_1826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9" name="Google Shape;9139;g27be9c9156e_0_1826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0" name="Google Shape;9140;g27be9c9156e_0_1826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1" name="Google Shape;9141;g27be9c9156e_0_1826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2" name="Google Shape;9142;g27be9c9156e_0_1826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3" name="Google Shape;9143;g27be9c9156e_0_1826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4" name="Google Shape;9144;g27be9c9156e_0_1826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5" name="Google Shape;9145;g27be9c9156e_0_1826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6" name="Google Shape;9146;g27be9c9156e_0_1826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7" name="Google Shape;9147;g27be9c9156e_0_1826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8" name="Google Shape;9148;g27be9c9156e_0_1826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9" name="Google Shape;9149;g27be9c9156e_0_1826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0" name="Google Shape;9150;g27be9c9156e_0_1826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1" name="Google Shape;9151;g27be9c9156e_0_1826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2" name="Google Shape;9152;g27be9c9156e_0_1826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3" name="Google Shape;9153;g27be9c9156e_0_1826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4" name="Google Shape;9154;g27be9c9156e_0_1826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5" name="Google Shape;9155;g27be9c9156e_0_1826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6" name="Google Shape;9156;g27be9c9156e_0_1826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7" name="Google Shape;9157;g27be9c9156e_0_1826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8" name="Google Shape;9158;g27be9c9156e_0_1826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9" name="Google Shape;9159;g27be9c9156e_0_1826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60" name="Google Shape;9160;g27be9c9156e_0_1826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61" name="Google Shape;9161;g27be9c9156e_0_1826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62" name="Google Shape;9162;g27be9c9156e_0_18265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63" name="Google Shape;9163;g27be9c9156e_0_18265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9164" name="Google Shape;9164;g27be9c9156e_0_182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ream">
  <p:cSld name="title slide cream">
    <p:bg>
      <p:bgPr>
        <a:solidFill>
          <a:schemeClr val="lt2"/>
        </a:solidFill>
        <a:effectLst/>
      </p:bgPr>
    </p:bg>
    <p:spTree>
      <p:nvGrpSpPr>
        <p:cNvPr id="1" name="Shape 9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6" name="Google Shape;9166;g27be9c9156e_0_18359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167" name="Google Shape;9167;g27be9c9156e_0_18359"/>
          <p:cNvSpPr txBox="1">
            <a:spLocks noGrp="1"/>
          </p:cNvSpPr>
          <p:nvPr>
            <p:ph type="ctrTitle"/>
          </p:nvPr>
        </p:nvSpPr>
        <p:spPr>
          <a:xfrm>
            <a:off x="1256506" y="1922703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6900"/>
              <a:buFont typeface="Tahoma"/>
              <a:buNone/>
              <a:defRPr sz="6900">
                <a:solidFill>
                  <a:srgbClr val="2175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168" name="Google Shape;9168;g27be9c9156e_0_18359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grpSp>
        <p:nvGrpSpPr>
          <p:cNvPr id="9169" name="Google Shape;9169;g27be9c9156e_0_18359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9170" name="Google Shape;9170;g27be9c9156e_0_18359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9171" name="Google Shape;9171;g27be9c9156e_0_1835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2" name="Google Shape;9172;g27be9c9156e_0_1835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3" name="Google Shape;9173;g27be9c9156e_0_1835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4" name="Google Shape;9174;g27be9c9156e_0_1835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5" name="Google Shape;9175;g27be9c9156e_0_1835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6" name="Google Shape;9176;g27be9c9156e_0_1835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7" name="Google Shape;9177;g27be9c9156e_0_1835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8" name="Google Shape;9178;g27be9c9156e_0_1835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9" name="Google Shape;9179;g27be9c9156e_0_1835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0" name="Google Shape;9180;g27be9c9156e_0_1835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1" name="Google Shape;9181;g27be9c9156e_0_1835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2" name="Google Shape;9182;g27be9c9156e_0_1835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3" name="Google Shape;9183;g27be9c9156e_0_1835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4" name="Google Shape;9184;g27be9c9156e_0_1835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5" name="Google Shape;9185;g27be9c9156e_0_1835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6" name="Google Shape;9186;g27be9c9156e_0_1835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187" name="Google Shape;9187;g27be9c9156e_0_18359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188" name="Google Shape;9188;g27be9c9156e_0_1835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9" name="Google Shape;9189;g27be9c9156e_0_1835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0" name="Google Shape;9190;g27be9c9156e_0_1835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1" name="Google Shape;9191;g27be9c9156e_0_1835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2" name="Google Shape;9192;g27be9c9156e_0_1835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3" name="Google Shape;9193;g27be9c9156e_0_1835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4" name="Google Shape;9194;g27be9c9156e_0_1835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5" name="Google Shape;9195;g27be9c9156e_0_1835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6" name="Google Shape;9196;g27be9c9156e_0_1835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7" name="Google Shape;9197;g27be9c9156e_0_1835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8" name="Google Shape;9198;g27be9c9156e_0_1835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9" name="Google Shape;9199;g27be9c9156e_0_1835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0" name="Google Shape;9200;g27be9c9156e_0_1835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1" name="Google Shape;9201;g27be9c9156e_0_1835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2" name="Google Shape;9202;g27be9c9156e_0_1835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3" name="Google Shape;9203;g27be9c9156e_0_1835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204" name="Google Shape;9204;g27be9c9156e_0_18359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205" name="Google Shape;9205;g27be9c9156e_0_1835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6" name="Google Shape;9206;g27be9c9156e_0_1835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7" name="Google Shape;9207;g27be9c9156e_0_1835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8" name="Google Shape;9208;g27be9c9156e_0_1835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9" name="Google Shape;9209;g27be9c9156e_0_1835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0" name="Google Shape;9210;g27be9c9156e_0_1835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1" name="Google Shape;9211;g27be9c9156e_0_1835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2" name="Google Shape;9212;g27be9c9156e_0_1835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3" name="Google Shape;9213;g27be9c9156e_0_1835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4" name="Google Shape;9214;g27be9c9156e_0_1835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5" name="Google Shape;9215;g27be9c9156e_0_1835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6" name="Google Shape;9216;g27be9c9156e_0_1835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7" name="Google Shape;9217;g27be9c9156e_0_1835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8" name="Google Shape;9218;g27be9c9156e_0_1835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9" name="Google Shape;9219;g27be9c9156e_0_1835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0" name="Google Shape;9220;g27be9c9156e_0_1835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1" name="Google Shape;9221;g27be9c9156e_0_1835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2" name="Google Shape;9222;g27be9c9156e_0_1835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3" name="Google Shape;9223;g27be9c9156e_0_1835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4" name="Google Shape;9224;g27be9c9156e_0_1835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5" name="Google Shape;9225;g27be9c9156e_0_1835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6" name="Google Shape;9226;g27be9c9156e_0_1835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7" name="Google Shape;9227;g27be9c9156e_0_1835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8" name="Google Shape;9228;g27be9c9156e_0_1835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9" name="Google Shape;9229;g27be9c9156e_0_18359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0" name="Google Shape;9230;g27be9c9156e_0_18359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231" name="Google Shape;9231;g27be9c9156e_0_18359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232" name="Google Shape;9232;g27be9c9156e_0_1835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3" name="Google Shape;9233;g27be9c9156e_0_1835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4" name="Google Shape;9234;g27be9c9156e_0_1835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5" name="Google Shape;9235;g27be9c9156e_0_1835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6" name="Google Shape;9236;g27be9c9156e_0_1835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7" name="Google Shape;9237;g27be9c9156e_0_1835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8" name="Google Shape;9238;g27be9c9156e_0_1835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39" name="Google Shape;9239;g27be9c9156e_0_1835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0" name="Google Shape;9240;g27be9c9156e_0_1835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1" name="Google Shape;9241;g27be9c9156e_0_1835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2" name="Google Shape;9242;g27be9c9156e_0_1835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3" name="Google Shape;9243;g27be9c9156e_0_1835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4" name="Google Shape;9244;g27be9c9156e_0_1835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5" name="Google Shape;9245;g27be9c9156e_0_1835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6" name="Google Shape;9246;g27be9c9156e_0_1835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7" name="Google Shape;9247;g27be9c9156e_0_1835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8" name="Google Shape;9248;g27be9c9156e_0_1835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49" name="Google Shape;9249;g27be9c9156e_0_1835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0" name="Google Shape;9250;g27be9c9156e_0_1835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1" name="Google Shape;9251;g27be9c9156e_0_1835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2" name="Google Shape;9252;g27be9c9156e_0_1835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3" name="Google Shape;9253;g27be9c9156e_0_1835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4" name="Google Shape;9254;g27be9c9156e_0_1835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5" name="Google Shape;9255;g27be9c9156e_0_1835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6" name="Google Shape;9256;g27be9c9156e_0_18359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7" name="Google Shape;9257;g27be9c9156e_0_18359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9258" name="Google Shape;9258;g27be9c9156e_0_183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: tech&amp;touch">
  <p:cSld name="title slide dark blue: tech&amp;touch">
    <p:bg>
      <p:bgPr>
        <a:solidFill>
          <a:srgbClr val="0F1941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7265" y="0"/>
            <a:ext cx="8896838" cy="10184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55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645" name="Google Shape;645;p55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46" name="Google Shape;646;p5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5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" name="Google Shape;648;p5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" name="Google Shape;649;p5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" name="Google Shape;650;p5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" name="Google Shape;651;p5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" name="Google Shape;652;p5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" name="Google Shape;653;p5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" name="Google Shape;654;p5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" name="Google Shape;655;p5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6" name="Google Shape;656;p5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" name="Google Shape;657;p5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" name="Google Shape;658;p5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5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" name="Google Shape;660;p5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" name="Google Shape;661;p5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62" name="Google Shape;662;p55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663" name="Google Shape;663;p5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" name="Google Shape;664;p5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5" name="Google Shape;665;p5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" name="Google Shape;666;p5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" name="Google Shape;667;p5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" name="Google Shape;668;p5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" name="Google Shape;669;p5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" name="Google Shape;670;p5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1" name="Google Shape;671;p5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" name="Google Shape;672;p5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" name="Google Shape;673;p5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" name="Google Shape;674;p5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5" name="Google Shape;675;p5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6" name="Google Shape;676;p5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7" name="Google Shape;677;p5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" name="Google Shape;678;p5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79" name="Google Shape;679;p55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680" name="Google Shape;680;p5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5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5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5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5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5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5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5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5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5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5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5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5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5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5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5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5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5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5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5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5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5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5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5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55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55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6" name="Google Shape;706;p55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707" name="Google Shape;707;p5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8" name="Google Shape;708;p5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9" name="Google Shape;709;p5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5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5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5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5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5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5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5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5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5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5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5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5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5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5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5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5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5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5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5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5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" name="Google Shape;730;p5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55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" name="Google Shape;732;p55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33" name="Google Shape;733;p55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734" name="Google Shape;734;p55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3982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55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736" name="Google Shape;73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red">
  <p:cSld name="title slide red">
    <p:bg>
      <p:bgPr>
        <a:solidFill>
          <a:srgbClr val="E74536"/>
        </a:solidFill>
        <a:effectLst/>
      </p:bgPr>
    </p:bg>
    <p:spTree>
      <p:nvGrpSpPr>
        <p:cNvPr id="1" name="Shape 9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0" name="Google Shape;9260;g27be9c9156e_0_18453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261" name="Google Shape;9261;g27be9c9156e_0_18453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262" name="Google Shape;9262;g27be9c9156e_0_18453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grpSp>
        <p:nvGrpSpPr>
          <p:cNvPr id="9263" name="Google Shape;9263;g27be9c9156e_0_18453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9264" name="Google Shape;9264;g27be9c9156e_0_1845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9265" name="Google Shape;9265;g27be9c9156e_0_1845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66" name="Google Shape;9266;g27be9c9156e_0_1845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67" name="Google Shape;9267;g27be9c9156e_0_1845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68" name="Google Shape;9268;g27be9c9156e_0_1845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69" name="Google Shape;9269;g27be9c9156e_0_1845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0" name="Google Shape;9270;g27be9c9156e_0_1845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1" name="Google Shape;9271;g27be9c9156e_0_1845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2" name="Google Shape;9272;g27be9c9156e_0_1845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3" name="Google Shape;9273;g27be9c9156e_0_1845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4" name="Google Shape;9274;g27be9c9156e_0_1845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5" name="Google Shape;9275;g27be9c9156e_0_1845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6" name="Google Shape;9276;g27be9c9156e_0_1845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7" name="Google Shape;9277;g27be9c9156e_0_1845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8" name="Google Shape;9278;g27be9c9156e_0_1845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79" name="Google Shape;9279;g27be9c9156e_0_1845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0" name="Google Shape;9280;g27be9c9156e_0_1845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281" name="Google Shape;9281;g27be9c9156e_0_1845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282" name="Google Shape;9282;g27be9c9156e_0_1845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3" name="Google Shape;9283;g27be9c9156e_0_1845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4" name="Google Shape;9284;g27be9c9156e_0_1845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5" name="Google Shape;9285;g27be9c9156e_0_1845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6" name="Google Shape;9286;g27be9c9156e_0_1845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7" name="Google Shape;9287;g27be9c9156e_0_1845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8" name="Google Shape;9288;g27be9c9156e_0_1845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89" name="Google Shape;9289;g27be9c9156e_0_1845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0" name="Google Shape;9290;g27be9c9156e_0_1845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1" name="Google Shape;9291;g27be9c9156e_0_1845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2" name="Google Shape;9292;g27be9c9156e_0_1845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3" name="Google Shape;9293;g27be9c9156e_0_1845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4" name="Google Shape;9294;g27be9c9156e_0_1845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5" name="Google Shape;9295;g27be9c9156e_0_1845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6" name="Google Shape;9296;g27be9c9156e_0_1845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97" name="Google Shape;9297;g27be9c9156e_0_1845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298" name="Google Shape;9298;g27be9c9156e_0_1845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299" name="Google Shape;9299;g27be9c9156e_0_1845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0" name="Google Shape;9300;g27be9c9156e_0_1845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1" name="Google Shape;9301;g27be9c9156e_0_1845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2" name="Google Shape;9302;g27be9c9156e_0_1845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3" name="Google Shape;9303;g27be9c9156e_0_1845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4" name="Google Shape;9304;g27be9c9156e_0_1845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5" name="Google Shape;9305;g27be9c9156e_0_1845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6" name="Google Shape;9306;g27be9c9156e_0_1845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7" name="Google Shape;9307;g27be9c9156e_0_1845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8" name="Google Shape;9308;g27be9c9156e_0_1845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09" name="Google Shape;9309;g27be9c9156e_0_1845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0" name="Google Shape;9310;g27be9c9156e_0_1845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1" name="Google Shape;9311;g27be9c9156e_0_1845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2" name="Google Shape;9312;g27be9c9156e_0_1845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3" name="Google Shape;9313;g27be9c9156e_0_1845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4" name="Google Shape;9314;g27be9c9156e_0_1845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5" name="Google Shape;9315;g27be9c9156e_0_1845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6" name="Google Shape;9316;g27be9c9156e_0_1845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7" name="Google Shape;9317;g27be9c9156e_0_1845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8" name="Google Shape;9318;g27be9c9156e_0_1845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9" name="Google Shape;9319;g27be9c9156e_0_1845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0" name="Google Shape;9320;g27be9c9156e_0_1845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1" name="Google Shape;9321;g27be9c9156e_0_1845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2" name="Google Shape;9322;g27be9c9156e_0_1845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3" name="Google Shape;9323;g27be9c9156e_0_1845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4" name="Google Shape;9324;g27be9c9156e_0_1845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325" name="Google Shape;9325;g27be9c9156e_0_1845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326" name="Google Shape;9326;g27be9c9156e_0_1845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7" name="Google Shape;9327;g27be9c9156e_0_1845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8" name="Google Shape;9328;g27be9c9156e_0_1845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9" name="Google Shape;9329;g27be9c9156e_0_1845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0" name="Google Shape;9330;g27be9c9156e_0_1845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1" name="Google Shape;9331;g27be9c9156e_0_1845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2" name="Google Shape;9332;g27be9c9156e_0_1845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3" name="Google Shape;9333;g27be9c9156e_0_1845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4" name="Google Shape;9334;g27be9c9156e_0_1845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5" name="Google Shape;9335;g27be9c9156e_0_1845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6" name="Google Shape;9336;g27be9c9156e_0_1845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7" name="Google Shape;9337;g27be9c9156e_0_1845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8" name="Google Shape;9338;g27be9c9156e_0_1845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9" name="Google Shape;9339;g27be9c9156e_0_1845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0" name="Google Shape;9340;g27be9c9156e_0_1845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1" name="Google Shape;9341;g27be9c9156e_0_1845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2" name="Google Shape;9342;g27be9c9156e_0_1845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3" name="Google Shape;9343;g27be9c9156e_0_1845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4" name="Google Shape;9344;g27be9c9156e_0_1845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5" name="Google Shape;9345;g27be9c9156e_0_1845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6" name="Google Shape;9346;g27be9c9156e_0_1845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7" name="Google Shape;9347;g27be9c9156e_0_1845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8" name="Google Shape;9348;g27be9c9156e_0_1845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9" name="Google Shape;9349;g27be9c9156e_0_1845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50" name="Google Shape;9350;g27be9c9156e_0_1845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51" name="Google Shape;9351;g27be9c9156e_0_1845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9352" name="Google Shape;9352;g27be9c9156e_0_184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yellow">
  <p:cSld name="title slide yellow">
    <p:bg>
      <p:bgPr>
        <a:solidFill>
          <a:srgbClr val="FFB511"/>
        </a:solidFill>
        <a:effectLst/>
      </p:bgPr>
    </p:bg>
    <p:spTree>
      <p:nvGrpSpPr>
        <p:cNvPr id="1" name="Shape 9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4" name="Google Shape;9354;g27be9c9156e_0_1854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355" name="Google Shape;9355;g27be9c9156e_0_1854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356" name="Google Shape;9356;g27be9c9156e_0_18547"/>
          <p:cNvSpPr txBox="1">
            <a:spLocks noGrp="1"/>
          </p:cNvSpPr>
          <p:nvPr>
            <p:ph type="body" idx="2"/>
          </p:nvPr>
        </p:nvSpPr>
        <p:spPr>
          <a:xfrm>
            <a:off x="1256506" y="7305045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grpSp>
        <p:nvGrpSpPr>
          <p:cNvPr id="9357" name="Google Shape;9357;g27be9c9156e_0_1854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9358" name="Google Shape;9358;g27be9c9156e_0_1854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9359" name="Google Shape;9359;g27be9c9156e_0_1854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0" name="Google Shape;9360;g27be9c9156e_0_1854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1" name="Google Shape;9361;g27be9c9156e_0_1854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2" name="Google Shape;9362;g27be9c9156e_0_1854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3" name="Google Shape;9363;g27be9c9156e_0_1854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4" name="Google Shape;9364;g27be9c9156e_0_1854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5" name="Google Shape;9365;g27be9c9156e_0_1854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6" name="Google Shape;9366;g27be9c9156e_0_1854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7" name="Google Shape;9367;g27be9c9156e_0_1854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8" name="Google Shape;9368;g27be9c9156e_0_1854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9" name="Google Shape;9369;g27be9c9156e_0_1854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0" name="Google Shape;9370;g27be9c9156e_0_1854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1" name="Google Shape;9371;g27be9c9156e_0_1854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2" name="Google Shape;9372;g27be9c9156e_0_1854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3" name="Google Shape;9373;g27be9c9156e_0_1854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4" name="Google Shape;9374;g27be9c9156e_0_1854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375" name="Google Shape;9375;g27be9c9156e_0_1854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376" name="Google Shape;9376;g27be9c9156e_0_1854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7" name="Google Shape;9377;g27be9c9156e_0_1854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8" name="Google Shape;9378;g27be9c9156e_0_1854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9" name="Google Shape;9379;g27be9c9156e_0_1854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0" name="Google Shape;9380;g27be9c9156e_0_1854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1" name="Google Shape;9381;g27be9c9156e_0_1854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2" name="Google Shape;9382;g27be9c9156e_0_1854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3" name="Google Shape;9383;g27be9c9156e_0_1854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4" name="Google Shape;9384;g27be9c9156e_0_1854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5" name="Google Shape;9385;g27be9c9156e_0_1854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6" name="Google Shape;9386;g27be9c9156e_0_1854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7" name="Google Shape;9387;g27be9c9156e_0_1854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8" name="Google Shape;9388;g27be9c9156e_0_1854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9" name="Google Shape;9389;g27be9c9156e_0_1854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0" name="Google Shape;9390;g27be9c9156e_0_1854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1" name="Google Shape;9391;g27be9c9156e_0_1854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392" name="Google Shape;9392;g27be9c9156e_0_1854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393" name="Google Shape;9393;g27be9c9156e_0_1854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4" name="Google Shape;9394;g27be9c9156e_0_1854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5" name="Google Shape;9395;g27be9c9156e_0_1854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6" name="Google Shape;9396;g27be9c9156e_0_1854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7" name="Google Shape;9397;g27be9c9156e_0_1854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8" name="Google Shape;9398;g27be9c9156e_0_1854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9" name="Google Shape;9399;g27be9c9156e_0_1854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0" name="Google Shape;9400;g27be9c9156e_0_1854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1" name="Google Shape;9401;g27be9c9156e_0_1854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2" name="Google Shape;9402;g27be9c9156e_0_1854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3" name="Google Shape;9403;g27be9c9156e_0_1854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4" name="Google Shape;9404;g27be9c9156e_0_1854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5" name="Google Shape;9405;g27be9c9156e_0_1854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6" name="Google Shape;9406;g27be9c9156e_0_1854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7" name="Google Shape;9407;g27be9c9156e_0_1854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8" name="Google Shape;9408;g27be9c9156e_0_1854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9" name="Google Shape;9409;g27be9c9156e_0_1854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0" name="Google Shape;9410;g27be9c9156e_0_1854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1" name="Google Shape;9411;g27be9c9156e_0_1854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2" name="Google Shape;9412;g27be9c9156e_0_1854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3" name="Google Shape;9413;g27be9c9156e_0_1854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4" name="Google Shape;9414;g27be9c9156e_0_1854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5" name="Google Shape;9415;g27be9c9156e_0_1854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6" name="Google Shape;9416;g27be9c9156e_0_1854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7" name="Google Shape;9417;g27be9c9156e_0_1854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8" name="Google Shape;9418;g27be9c9156e_0_1854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419" name="Google Shape;9419;g27be9c9156e_0_1854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420" name="Google Shape;9420;g27be9c9156e_0_1854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1" name="Google Shape;9421;g27be9c9156e_0_1854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2" name="Google Shape;9422;g27be9c9156e_0_1854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3" name="Google Shape;9423;g27be9c9156e_0_1854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4" name="Google Shape;9424;g27be9c9156e_0_1854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5" name="Google Shape;9425;g27be9c9156e_0_1854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6" name="Google Shape;9426;g27be9c9156e_0_1854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7" name="Google Shape;9427;g27be9c9156e_0_1854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8" name="Google Shape;9428;g27be9c9156e_0_1854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9" name="Google Shape;9429;g27be9c9156e_0_1854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0" name="Google Shape;9430;g27be9c9156e_0_1854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1" name="Google Shape;9431;g27be9c9156e_0_1854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2" name="Google Shape;9432;g27be9c9156e_0_1854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3" name="Google Shape;9433;g27be9c9156e_0_1854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4" name="Google Shape;9434;g27be9c9156e_0_1854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5" name="Google Shape;9435;g27be9c9156e_0_1854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6" name="Google Shape;9436;g27be9c9156e_0_1854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7" name="Google Shape;9437;g27be9c9156e_0_1854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8" name="Google Shape;9438;g27be9c9156e_0_1854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9" name="Google Shape;9439;g27be9c9156e_0_1854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40" name="Google Shape;9440;g27be9c9156e_0_1854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41" name="Google Shape;9441;g27be9c9156e_0_1854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42" name="Google Shape;9442;g27be9c9156e_0_1854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43" name="Google Shape;9443;g27be9c9156e_0_1854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44" name="Google Shape;9444;g27be9c9156e_0_1854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45" name="Google Shape;9445;g27be9c9156e_0_1854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9446" name="Google Shape;9446;g27be9c9156e_0_185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picture light">
  <p:cSld name="content &amp; picture light">
    <p:spTree>
      <p:nvGrpSpPr>
        <p:cNvPr id="1" name="Shape 9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8" name="Google Shape;9448;g27be9c9156e_0_18641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84294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ahom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449" name="Google Shape;9449;g27be9c9156e_0_18641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00" cy="7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1pPr>
            <a:lvl2pPr marL="914400" lvl="1" indent="-419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2pPr>
            <a:lvl3pPr marL="137160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3pPr>
            <a:lvl4pPr marL="182880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/>
            </a:lvl4pPr>
            <a:lvl5pPr marL="228600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sp>
        <p:nvSpPr>
          <p:cNvPr id="9450" name="Google Shape;9450;g27be9c9156e_0_18641"/>
          <p:cNvSpPr>
            <a:spLocks noGrp="1"/>
          </p:cNvSpPr>
          <p:nvPr>
            <p:ph type="pic" idx="2"/>
          </p:nvPr>
        </p:nvSpPr>
        <p:spPr>
          <a:xfrm>
            <a:off x="10190563" y="0"/>
            <a:ext cx="9913500" cy="113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51" name="Google Shape;9451;g27be9c9156e_0_18641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452" name="Google Shape;9452;g27be9c9156e_0_18641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dark blue">
  <p:cSld name="divider dark blue">
    <p:bg>
      <p:bgPr>
        <a:solidFill>
          <a:srgbClr val="0F1941"/>
        </a:solidFill>
        <a:effectLst/>
      </p:bgPr>
    </p:bg>
    <p:spTree>
      <p:nvGrpSpPr>
        <p:cNvPr id="1" name="Shape 9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4" name="Google Shape;9454;g27be9c9156e_0_18647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9455" name="Google Shape;9455;g27be9c9156e_0_1864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9456" name="Google Shape;9456;g27be9c9156e_0_1864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57" name="Google Shape;9457;g27be9c9156e_0_1864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58" name="Google Shape;9458;g27be9c9156e_0_1864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59" name="Google Shape;9459;g27be9c9156e_0_1864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0" name="Google Shape;9460;g27be9c9156e_0_1864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1" name="Google Shape;9461;g27be9c9156e_0_1864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2" name="Google Shape;9462;g27be9c9156e_0_1864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3" name="Google Shape;9463;g27be9c9156e_0_1864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4" name="Google Shape;9464;g27be9c9156e_0_1864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5" name="Google Shape;9465;g27be9c9156e_0_1864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6" name="Google Shape;9466;g27be9c9156e_0_1864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7" name="Google Shape;9467;g27be9c9156e_0_1864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8" name="Google Shape;9468;g27be9c9156e_0_1864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9" name="Google Shape;9469;g27be9c9156e_0_1864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0" name="Google Shape;9470;g27be9c9156e_0_1864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1" name="Google Shape;9471;g27be9c9156e_0_1864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472" name="Google Shape;9472;g27be9c9156e_0_1864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473" name="Google Shape;9473;g27be9c9156e_0_1864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4" name="Google Shape;9474;g27be9c9156e_0_1864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5" name="Google Shape;9475;g27be9c9156e_0_1864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6" name="Google Shape;9476;g27be9c9156e_0_1864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7" name="Google Shape;9477;g27be9c9156e_0_1864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8" name="Google Shape;9478;g27be9c9156e_0_1864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9" name="Google Shape;9479;g27be9c9156e_0_1864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0" name="Google Shape;9480;g27be9c9156e_0_1864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1" name="Google Shape;9481;g27be9c9156e_0_1864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2" name="Google Shape;9482;g27be9c9156e_0_1864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3" name="Google Shape;9483;g27be9c9156e_0_1864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4" name="Google Shape;9484;g27be9c9156e_0_1864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5" name="Google Shape;9485;g27be9c9156e_0_1864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6" name="Google Shape;9486;g27be9c9156e_0_1864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7" name="Google Shape;9487;g27be9c9156e_0_1864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88" name="Google Shape;9488;g27be9c9156e_0_1864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489" name="Google Shape;9489;g27be9c9156e_0_1864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490" name="Google Shape;9490;g27be9c9156e_0_1864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1" name="Google Shape;9491;g27be9c9156e_0_1864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2" name="Google Shape;9492;g27be9c9156e_0_1864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3" name="Google Shape;9493;g27be9c9156e_0_1864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4" name="Google Shape;9494;g27be9c9156e_0_1864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5" name="Google Shape;9495;g27be9c9156e_0_1864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6" name="Google Shape;9496;g27be9c9156e_0_1864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7" name="Google Shape;9497;g27be9c9156e_0_1864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8" name="Google Shape;9498;g27be9c9156e_0_1864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9" name="Google Shape;9499;g27be9c9156e_0_1864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0" name="Google Shape;9500;g27be9c9156e_0_1864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1" name="Google Shape;9501;g27be9c9156e_0_1864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2" name="Google Shape;9502;g27be9c9156e_0_1864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3" name="Google Shape;9503;g27be9c9156e_0_1864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4" name="Google Shape;9504;g27be9c9156e_0_1864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5" name="Google Shape;9505;g27be9c9156e_0_1864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6" name="Google Shape;9506;g27be9c9156e_0_1864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7" name="Google Shape;9507;g27be9c9156e_0_1864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8" name="Google Shape;9508;g27be9c9156e_0_1864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9" name="Google Shape;9509;g27be9c9156e_0_1864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0" name="Google Shape;9510;g27be9c9156e_0_1864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1" name="Google Shape;9511;g27be9c9156e_0_1864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2" name="Google Shape;9512;g27be9c9156e_0_1864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3" name="Google Shape;9513;g27be9c9156e_0_1864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4" name="Google Shape;9514;g27be9c9156e_0_1864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5" name="Google Shape;9515;g27be9c9156e_0_1864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516" name="Google Shape;9516;g27be9c9156e_0_1864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517" name="Google Shape;9517;g27be9c9156e_0_1864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8" name="Google Shape;9518;g27be9c9156e_0_1864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9" name="Google Shape;9519;g27be9c9156e_0_1864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0" name="Google Shape;9520;g27be9c9156e_0_1864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1" name="Google Shape;9521;g27be9c9156e_0_1864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2" name="Google Shape;9522;g27be9c9156e_0_1864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3" name="Google Shape;9523;g27be9c9156e_0_1864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4" name="Google Shape;9524;g27be9c9156e_0_1864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5" name="Google Shape;9525;g27be9c9156e_0_1864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6" name="Google Shape;9526;g27be9c9156e_0_1864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7" name="Google Shape;9527;g27be9c9156e_0_1864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8" name="Google Shape;9528;g27be9c9156e_0_1864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9" name="Google Shape;9529;g27be9c9156e_0_1864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0" name="Google Shape;9530;g27be9c9156e_0_1864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1" name="Google Shape;9531;g27be9c9156e_0_1864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2" name="Google Shape;9532;g27be9c9156e_0_1864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3" name="Google Shape;9533;g27be9c9156e_0_1864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4" name="Google Shape;9534;g27be9c9156e_0_1864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5" name="Google Shape;9535;g27be9c9156e_0_1864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6" name="Google Shape;9536;g27be9c9156e_0_1864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7" name="Google Shape;9537;g27be9c9156e_0_1864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8" name="Google Shape;9538;g27be9c9156e_0_1864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9" name="Google Shape;9539;g27be9c9156e_0_1864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40" name="Google Shape;9540;g27be9c9156e_0_1864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41" name="Google Shape;9541;g27be9c9156e_0_1864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42" name="Google Shape;9542;g27be9c9156e_0_1864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9543" name="Google Shape;9543;g27be9c9156e_0_18647"/>
          <p:cNvSpPr txBox="1">
            <a:spLocks noGrp="1"/>
          </p:cNvSpPr>
          <p:nvPr>
            <p:ph type="ftr" idx="11"/>
          </p:nvPr>
        </p:nvSpPr>
        <p:spPr>
          <a:xfrm>
            <a:off x="10020390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544" name="Google Shape;9544;g27be9c9156e_0_18647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9545" name="Google Shape;9545;g27be9c9156e_0_18647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46" name="Google Shape;9546;g27be9c9156e_0_18647"/>
          <p:cNvSpPr txBox="1">
            <a:spLocks noGrp="1"/>
          </p:cNvSpPr>
          <p:nvPr>
            <p:ph type="title"/>
          </p:nvPr>
        </p:nvSpPr>
        <p:spPr>
          <a:xfrm>
            <a:off x="1256505" y="1359497"/>
            <a:ext cx="13493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Tahoma"/>
              <a:buNone/>
              <a:defRPr sz="9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547" name="Google Shape;9547;g27be9c9156e_0_18647"/>
          <p:cNvSpPr txBox="1">
            <a:spLocks noGrp="1"/>
          </p:cNvSpPr>
          <p:nvPr>
            <p:ph type="body" idx="1"/>
          </p:nvPr>
        </p:nvSpPr>
        <p:spPr>
          <a:xfrm>
            <a:off x="4226610" y="2986143"/>
            <a:ext cx="10524900" cy="3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9548" name="Google Shape;9548;g27be9c9156e_0_186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cream ">
  <p:cSld name="divider cream ">
    <p:bg>
      <p:bgPr>
        <a:solidFill>
          <a:srgbClr val="F7F5F0"/>
        </a:solidFill>
        <a:effectLst/>
      </p:bgPr>
    </p:bg>
    <p:spTree>
      <p:nvGrpSpPr>
        <p:cNvPr id="1" name="Shape 9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0" name="Google Shape;9550;g27be9c9156e_0_18743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9551" name="Google Shape;9551;g27be9c9156e_0_1874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9552" name="Google Shape;9552;g27be9c9156e_0_1874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53" name="Google Shape;9553;g27be9c9156e_0_1874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54" name="Google Shape;9554;g27be9c9156e_0_1874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55" name="Google Shape;9555;g27be9c9156e_0_1874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56" name="Google Shape;9556;g27be9c9156e_0_1874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57" name="Google Shape;9557;g27be9c9156e_0_1874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58" name="Google Shape;9558;g27be9c9156e_0_1874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59" name="Google Shape;9559;g27be9c9156e_0_1874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0" name="Google Shape;9560;g27be9c9156e_0_1874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1" name="Google Shape;9561;g27be9c9156e_0_1874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2" name="Google Shape;9562;g27be9c9156e_0_1874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3" name="Google Shape;9563;g27be9c9156e_0_1874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4" name="Google Shape;9564;g27be9c9156e_0_1874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5" name="Google Shape;9565;g27be9c9156e_0_1874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6" name="Google Shape;9566;g27be9c9156e_0_1874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7" name="Google Shape;9567;g27be9c9156e_0_1874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568" name="Google Shape;9568;g27be9c9156e_0_1874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569" name="Google Shape;9569;g27be9c9156e_0_1874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0" name="Google Shape;9570;g27be9c9156e_0_1874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1" name="Google Shape;9571;g27be9c9156e_0_1874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2" name="Google Shape;9572;g27be9c9156e_0_1874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3" name="Google Shape;9573;g27be9c9156e_0_1874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4" name="Google Shape;9574;g27be9c9156e_0_1874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5" name="Google Shape;9575;g27be9c9156e_0_1874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6" name="Google Shape;9576;g27be9c9156e_0_1874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7" name="Google Shape;9577;g27be9c9156e_0_1874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8" name="Google Shape;9578;g27be9c9156e_0_1874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9" name="Google Shape;9579;g27be9c9156e_0_1874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0" name="Google Shape;9580;g27be9c9156e_0_1874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1" name="Google Shape;9581;g27be9c9156e_0_1874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2" name="Google Shape;9582;g27be9c9156e_0_1874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3" name="Google Shape;9583;g27be9c9156e_0_1874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4" name="Google Shape;9584;g27be9c9156e_0_1874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585" name="Google Shape;9585;g27be9c9156e_0_1874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586" name="Google Shape;9586;g27be9c9156e_0_1874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7" name="Google Shape;9587;g27be9c9156e_0_1874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8" name="Google Shape;9588;g27be9c9156e_0_1874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9" name="Google Shape;9589;g27be9c9156e_0_1874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0" name="Google Shape;9590;g27be9c9156e_0_1874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1" name="Google Shape;9591;g27be9c9156e_0_1874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2" name="Google Shape;9592;g27be9c9156e_0_1874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3" name="Google Shape;9593;g27be9c9156e_0_1874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4" name="Google Shape;9594;g27be9c9156e_0_1874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5" name="Google Shape;9595;g27be9c9156e_0_1874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6" name="Google Shape;9596;g27be9c9156e_0_1874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7" name="Google Shape;9597;g27be9c9156e_0_1874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8" name="Google Shape;9598;g27be9c9156e_0_1874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9" name="Google Shape;9599;g27be9c9156e_0_1874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0" name="Google Shape;9600;g27be9c9156e_0_1874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1" name="Google Shape;9601;g27be9c9156e_0_1874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2" name="Google Shape;9602;g27be9c9156e_0_1874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3" name="Google Shape;9603;g27be9c9156e_0_1874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4" name="Google Shape;9604;g27be9c9156e_0_1874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5" name="Google Shape;9605;g27be9c9156e_0_1874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6" name="Google Shape;9606;g27be9c9156e_0_1874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7" name="Google Shape;9607;g27be9c9156e_0_1874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8" name="Google Shape;9608;g27be9c9156e_0_1874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9" name="Google Shape;9609;g27be9c9156e_0_1874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0" name="Google Shape;9610;g27be9c9156e_0_1874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1" name="Google Shape;9611;g27be9c9156e_0_1874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612" name="Google Shape;9612;g27be9c9156e_0_1874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613" name="Google Shape;9613;g27be9c9156e_0_1874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4" name="Google Shape;9614;g27be9c9156e_0_1874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5" name="Google Shape;9615;g27be9c9156e_0_1874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6" name="Google Shape;9616;g27be9c9156e_0_1874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7" name="Google Shape;9617;g27be9c9156e_0_1874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8" name="Google Shape;9618;g27be9c9156e_0_1874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9" name="Google Shape;9619;g27be9c9156e_0_1874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0" name="Google Shape;9620;g27be9c9156e_0_1874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1" name="Google Shape;9621;g27be9c9156e_0_1874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2" name="Google Shape;9622;g27be9c9156e_0_1874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3" name="Google Shape;9623;g27be9c9156e_0_1874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4" name="Google Shape;9624;g27be9c9156e_0_1874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5" name="Google Shape;9625;g27be9c9156e_0_1874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6" name="Google Shape;9626;g27be9c9156e_0_1874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7" name="Google Shape;9627;g27be9c9156e_0_1874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8" name="Google Shape;9628;g27be9c9156e_0_1874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9" name="Google Shape;9629;g27be9c9156e_0_1874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0" name="Google Shape;9630;g27be9c9156e_0_1874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1" name="Google Shape;9631;g27be9c9156e_0_1874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2" name="Google Shape;9632;g27be9c9156e_0_1874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3" name="Google Shape;9633;g27be9c9156e_0_1874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4" name="Google Shape;9634;g27be9c9156e_0_1874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5" name="Google Shape;9635;g27be9c9156e_0_1874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6" name="Google Shape;9636;g27be9c9156e_0_1874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7" name="Google Shape;9637;g27be9c9156e_0_1874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8" name="Google Shape;9638;g27be9c9156e_0_1874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9639" name="Google Shape;9639;g27be9c9156e_0_18743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rgbClr val="2175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640" name="Google Shape;9640;g27be9c9156e_0_18743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9641" name="Google Shape;9641;g27be9c9156e_0_18743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42" name="Google Shape;9642;g27be9c9156e_0_18743"/>
          <p:cNvSpPr txBox="1">
            <a:spLocks noGrp="1"/>
          </p:cNvSpPr>
          <p:nvPr>
            <p:ph type="title"/>
          </p:nvPr>
        </p:nvSpPr>
        <p:spPr>
          <a:xfrm>
            <a:off x="1256503" y="1360333"/>
            <a:ext cx="10543800" cy="1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6600"/>
              <a:buFont typeface="Tahoma"/>
              <a:buNone/>
              <a:defRPr sz="6600">
                <a:solidFill>
                  <a:srgbClr val="2175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643" name="Google Shape;9643;g27be9c9156e_0_18743"/>
          <p:cNvSpPr txBox="1">
            <a:spLocks noGrp="1"/>
          </p:cNvSpPr>
          <p:nvPr>
            <p:ph type="body" idx="1"/>
          </p:nvPr>
        </p:nvSpPr>
        <p:spPr>
          <a:xfrm>
            <a:off x="4224981" y="3389223"/>
            <a:ext cx="75750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rgbClr val="2175D9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9644" name="Google Shape;9644;g27be9c9156e_0_187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illustration light">
  <p:cSld name="statement illustration light">
    <p:spTree>
      <p:nvGrpSpPr>
        <p:cNvPr id="1" name="Shape 9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6" name="Google Shape;9646;g27be9c9156e_0_18839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9647" name="Google Shape;9647;g27be9c9156e_0_18839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9648" name="Google Shape;9648;g27be9c9156e_0_1883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49" name="Google Shape;9649;g27be9c9156e_0_1883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0" name="Google Shape;9650;g27be9c9156e_0_1883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1" name="Google Shape;9651;g27be9c9156e_0_1883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2" name="Google Shape;9652;g27be9c9156e_0_1883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3" name="Google Shape;9653;g27be9c9156e_0_1883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4" name="Google Shape;9654;g27be9c9156e_0_1883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5" name="Google Shape;9655;g27be9c9156e_0_1883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6" name="Google Shape;9656;g27be9c9156e_0_1883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7" name="Google Shape;9657;g27be9c9156e_0_1883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8" name="Google Shape;9658;g27be9c9156e_0_1883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59" name="Google Shape;9659;g27be9c9156e_0_1883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0" name="Google Shape;9660;g27be9c9156e_0_1883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1" name="Google Shape;9661;g27be9c9156e_0_1883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2" name="Google Shape;9662;g27be9c9156e_0_1883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3" name="Google Shape;9663;g27be9c9156e_0_1883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664" name="Google Shape;9664;g27be9c9156e_0_18839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665" name="Google Shape;9665;g27be9c9156e_0_1883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6" name="Google Shape;9666;g27be9c9156e_0_1883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7" name="Google Shape;9667;g27be9c9156e_0_1883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8" name="Google Shape;9668;g27be9c9156e_0_1883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9" name="Google Shape;9669;g27be9c9156e_0_1883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0" name="Google Shape;9670;g27be9c9156e_0_1883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1" name="Google Shape;9671;g27be9c9156e_0_1883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2" name="Google Shape;9672;g27be9c9156e_0_1883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3" name="Google Shape;9673;g27be9c9156e_0_1883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4" name="Google Shape;9674;g27be9c9156e_0_1883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5" name="Google Shape;9675;g27be9c9156e_0_1883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6" name="Google Shape;9676;g27be9c9156e_0_1883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7" name="Google Shape;9677;g27be9c9156e_0_1883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8" name="Google Shape;9678;g27be9c9156e_0_1883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9" name="Google Shape;9679;g27be9c9156e_0_1883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0" name="Google Shape;9680;g27be9c9156e_0_1883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681" name="Google Shape;9681;g27be9c9156e_0_18839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682" name="Google Shape;9682;g27be9c9156e_0_1883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3" name="Google Shape;9683;g27be9c9156e_0_1883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4" name="Google Shape;9684;g27be9c9156e_0_1883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5" name="Google Shape;9685;g27be9c9156e_0_1883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6" name="Google Shape;9686;g27be9c9156e_0_1883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7" name="Google Shape;9687;g27be9c9156e_0_1883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8" name="Google Shape;9688;g27be9c9156e_0_1883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9" name="Google Shape;9689;g27be9c9156e_0_1883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0" name="Google Shape;9690;g27be9c9156e_0_1883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1" name="Google Shape;9691;g27be9c9156e_0_1883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2" name="Google Shape;9692;g27be9c9156e_0_1883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3" name="Google Shape;9693;g27be9c9156e_0_1883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4" name="Google Shape;9694;g27be9c9156e_0_1883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5" name="Google Shape;9695;g27be9c9156e_0_1883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6" name="Google Shape;9696;g27be9c9156e_0_1883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7" name="Google Shape;9697;g27be9c9156e_0_1883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8" name="Google Shape;9698;g27be9c9156e_0_1883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9" name="Google Shape;9699;g27be9c9156e_0_1883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0" name="Google Shape;9700;g27be9c9156e_0_1883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1" name="Google Shape;9701;g27be9c9156e_0_1883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2" name="Google Shape;9702;g27be9c9156e_0_1883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3" name="Google Shape;9703;g27be9c9156e_0_1883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4" name="Google Shape;9704;g27be9c9156e_0_1883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5" name="Google Shape;9705;g27be9c9156e_0_1883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6" name="Google Shape;9706;g27be9c9156e_0_18839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7" name="Google Shape;9707;g27be9c9156e_0_18839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708" name="Google Shape;9708;g27be9c9156e_0_18839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709" name="Google Shape;9709;g27be9c9156e_0_1883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0" name="Google Shape;9710;g27be9c9156e_0_1883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1" name="Google Shape;9711;g27be9c9156e_0_1883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2" name="Google Shape;9712;g27be9c9156e_0_1883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3" name="Google Shape;9713;g27be9c9156e_0_1883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4" name="Google Shape;9714;g27be9c9156e_0_1883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5" name="Google Shape;9715;g27be9c9156e_0_1883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6" name="Google Shape;9716;g27be9c9156e_0_1883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7" name="Google Shape;9717;g27be9c9156e_0_1883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8" name="Google Shape;9718;g27be9c9156e_0_1883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9" name="Google Shape;9719;g27be9c9156e_0_1883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0" name="Google Shape;9720;g27be9c9156e_0_1883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1" name="Google Shape;9721;g27be9c9156e_0_1883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2" name="Google Shape;9722;g27be9c9156e_0_1883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3" name="Google Shape;9723;g27be9c9156e_0_1883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4" name="Google Shape;9724;g27be9c9156e_0_1883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5" name="Google Shape;9725;g27be9c9156e_0_1883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6" name="Google Shape;9726;g27be9c9156e_0_1883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7" name="Google Shape;9727;g27be9c9156e_0_1883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8" name="Google Shape;9728;g27be9c9156e_0_1883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9" name="Google Shape;9729;g27be9c9156e_0_1883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30" name="Google Shape;9730;g27be9c9156e_0_1883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31" name="Google Shape;9731;g27be9c9156e_0_1883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32" name="Google Shape;9732;g27be9c9156e_0_1883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33" name="Google Shape;9733;g27be9c9156e_0_18839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34" name="Google Shape;9734;g27be9c9156e_0_18839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9735" name="Google Shape;9735;g27be9c9156e_0_18839"/>
          <p:cNvSpPr>
            <a:spLocks noGrp="1"/>
          </p:cNvSpPr>
          <p:nvPr>
            <p:ph type="pic" idx="2"/>
          </p:nvPr>
        </p:nvSpPr>
        <p:spPr>
          <a:xfrm>
            <a:off x="0" y="0"/>
            <a:ext cx="20104200" cy="113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36" name="Google Shape;9736;g27be9c9156e_0_18839"/>
          <p:cNvSpPr txBox="1">
            <a:spLocks noGrp="1"/>
          </p:cNvSpPr>
          <p:nvPr>
            <p:ph type="title"/>
          </p:nvPr>
        </p:nvSpPr>
        <p:spPr>
          <a:xfrm>
            <a:off x="1256506" y="1485992"/>
            <a:ext cx="71907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Tahoma"/>
              <a:buNone/>
              <a:defRPr sz="6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737" name="Google Shape;9737;g27be9c9156e_0_18839"/>
          <p:cNvSpPr txBox="1">
            <a:spLocks noGrp="1"/>
          </p:cNvSpPr>
          <p:nvPr>
            <p:ph type="body" idx="1"/>
          </p:nvPr>
        </p:nvSpPr>
        <p:spPr>
          <a:xfrm>
            <a:off x="11659329" y="6808003"/>
            <a:ext cx="71883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88899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99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99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2600"/>
              <a:buNone/>
              <a:defRPr sz="26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sp>
        <p:nvSpPr>
          <p:cNvPr id="9738" name="Google Shape;9738;g27be9c9156e_0_18839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739" name="Google Shape;9739;g27be9c9156e_0_18839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9740" name="Google Shape;9740;g27be9c9156e_0_18839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urquoise: arrow right">
  <p:cSld name="title slide turquoise: arrow right">
    <p:bg>
      <p:bgPr>
        <a:solidFill>
          <a:srgbClr val="6BA5B4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6" y="1"/>
            <a:ext cx="9892073" cy="9621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9" name="Google Shape;739;p56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740" name="Google Shape;740;p56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741" name="Google Shape;741;p5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" name="Google Shape;742;p5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" name="Google Shape;743;p5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" name="Google Shape;744;p5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" name="Google Shape;745;p5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" name="Google Shape;746;p5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" name="Google Shape;747;p5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" name="Google Shape;748;p5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" name="Google Shape;749;p5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" name="Google Shape;750;p5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1" name="Google Shape;751;p5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" name="Google Shape;752;p5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" name="Google Shape;753;p5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" name="Google Shape;754;p5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" name="Google Shape;755;p5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" name="Google Shape;756;p5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57" name="Google Shape;757;p56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758" name="Google Shape;758;p5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" name="Google Shape;759;p5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" name="Google Shape;760;p5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" name="Google Shape;761;p5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" name="Google Shape;762;p5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" name="Google Shape;763;p5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" name="Google Shape;764;p5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" name="Google Shape;765;p5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" name="Google Shape;766;p5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" name="Google Shape;767;p5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" name="Google Shape;768;p5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" name="Google Shape;769;p5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0" name="Google Shape;770;p5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" name="Google Shape;771;p5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" name="Google Shape;772;p5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" name="Google Shape;773;p5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4" name="Google Shape;774;p56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775" name="Google Shape;775;p5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" name="Google Shape;776;p5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" name="Google Shape;777;p5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" name="Google Shape;778;p5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" name="Google Shape;779;p5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" name="Google Shape;780;p5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" name="Google Shape;781;p5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" name="Google Shape;782;p5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" name="Google Shape;783;p5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" name="Google Shape;784;p5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" name="Google Shape;785;p5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" name="Google Shape;786;p5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" name="Google Shape;787;p5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" name="Google Shape;788;p5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" name="Google Shape;789;p5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0" name="Google Shape;790;p5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" name="Google Shape;791;p5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2" name="Google Shape;792;p5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" name="Google Shape;793;p5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" name="Google Shape;794;p5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" name="Google Shape;795;p5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" name="Google Shape;796;p5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" name="Google Shape;797;p5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" name="Google Shape;798;p5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" name="Google Shape;799;p56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" name="Google Shape;800;p56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1" name="Google Shape;801;p56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02" name="Google Shape;802;p5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3" name="Google Shape;803;p5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" name="Google Shape;804;p5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" name="Google Shape;805;p5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" name="Google Shape;806;p5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" name="Google Shape;807;p5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" name="Google Shape;808;p5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" name="Google Shape;809;p5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" name="Google Shape;810;p5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" name="Google Shape;811;p5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" name="Google Shape;812;p5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" name="Google Shape;813;p5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4" name="Google Shape;814;p5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5" name="Google Shape;815;p5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6" name="Google Shape;816;p5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7" name="Google Shape;817;p5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" name="Google Shape;818;p5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9" name="Google Shape;819;p5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0" name="Google Shape;820;p5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" name="Google Shape;821;p5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2" name="Google Shape;822;p5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3" name="Google Shape;823;p5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4" name="Google Shape;824;p5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5" name="Google Shape;825;p5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" name="Google Shape;826;p56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7" name="Google Shape;827;p56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828" name="Google Shape;828;p56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>
                <a:solidFill>
                  <a:schemeClr val="dk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829" name="Google Shape;829;p56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3982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56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831" name="Google Shape;83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urqouise: arrows up">
  <p:cSld name="title slide turqouise: arrows up">
    <p:bg>
      <p:bgPr>
        <a:solidFill>
          <a:srgbClr val="6BA5B4"/>
        </a:solid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1"/>
            <a:ext cx="9781491" cy="9631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4" name="Google Shape;834;p57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835" name="Google Shape;835;p5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836" name="Google Shape;836;p5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7" name="Google Shape;837;p5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8" name="Google Shape;838;p5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9" name="Google Shape;839;p5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0" name="Google Shape;840;p5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1" name="Google Shape;841;p5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2" name="Google Shape;842;p5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3" name="Google Shape;843;p5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4" name="Google Shape;844;p5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5" name="Google Shape;845;p5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6" name="Google Shape;846;p5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7" name="Google Shape;847;p5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8" name="Google Shape;848;p5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9" name="Google Shape;849;p5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0" name="Google Shape;850;p5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" name="Google Shape;851;p5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52" name="Google Shape;852;p5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53" name="Google Shape;853;p5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" name="Google Shape;854;p5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" name="Google Shape;855;p5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6" name="Google Shape;856;p5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7" name="Google Shape;857;p5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8" name="Google Shape;858;p5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" name="Google Shape;859;p5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" name="Google Shape;860;p5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" name="Google Shape;861;p5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" name="Google Shape;862;p5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" name="Google Shape;863;p5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" name="Google Shape;864;p5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" name="Google Shape;865;p5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" name="Google Shape;866;p5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" name="Google Shape;867;p5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" name="Google Shape;868;p5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69" name="Google Shape;869;p5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870" name="Google Shape;870;p5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" name="Google Shape;871;p5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" name="Google Shape;872;p5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" name="Google Shape;873;p5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" name="Google Shape;874;p5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" name="Google Shape;875;p5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" name="Google Shape;876;p5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" name="Google Shape;877;p5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8" name="Google Shape;878;p5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" name="Google Shape;879;p5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" name="Google Shape;880;p5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" name="Google Shape;881;p5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" name="Google Shape;882;p5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" name="Google Shape;883;p5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" name="Google Shape;884;p5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" name="Google Shape;885;p5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" name="Google Shape;886;p5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7" name="Google Shape;887;p5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" name="Google Shape;888;p5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" name="Google Shape;889;p5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" name="Google Shape;890;p5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" name="Google Shape;891;p5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" name="Google Shape;892;p5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" name="Google Shape;893;p5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" name="Google Shape;894;p5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" name="Google Shape;895;p5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96" name="Google Shape;896;p5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897" name="Google Shape;897;p5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" name="Google Shape;898;p5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" name="Google Shape;899;p5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" name="Google Shape;900;p5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" name="Google Shape;901;p5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" name="Google Shape;902;p5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" name="Google Shape;903;p5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" name="Google Shape;904;p5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" name="Google Shape;905;p5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" name="Google Shape;906;p5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7" name="Google Shape;907;p5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" name="Google Shape;908;p5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" name="Google Shape;909;p5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0" name="Google Shape;910;p5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1" name="Google Shape;911;p5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2" name="Google Shape;912;p5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3" name="Google Shape;913;p5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4" name="Google Shape;914;p5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5" name="Google Shape;915;p5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6" name="Google Shape;916;p5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7" name="Google Shape;917;p5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8" name="Google Shape;918;p5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9" name="Google Shape;919;p5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0" name="Google Shape;920;p5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1" name="Google Shape;921;p5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2" name="Google Shape;922;p5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923" name="Google Shape;923;p5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>
                <a:solidFill>
                  <a:schemeClr val="dk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924" name="Google Shape;924;p5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3982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57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926" name="Google Shape;92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urquoise tech&amp;touch">
  <p:cSld name="title slide turquoise tech&amp;touch">
    <p:bg>
      <p:bgPr>
        <a:solidFill>
          <a:srgbClr val="6BA5B4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" name="Google Shape;92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4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9" name="Google Shape;929;p58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930" name="Google Shape;930;p58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931" name="Google Shape;931;p5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5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3" name="Google Shape;933;p5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4" name="Google Shape;934;p5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5" name="Google Shape;935;p5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6" name="Google Shape;936;p5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7" name="Google Shape;937;p5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8" name="Google Shape;938;p5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9" name="Google Shape;939;p5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0" name="Google Shape;940;p5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5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2" name="Google Shape;942;p5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" name="Google Shape;943;p5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5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5" name="Google Shape;945;p5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6" name="Google Shape;946;p5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47" name="Google Shape;947;p58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948" name="Google Shape;948;p5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" name="Google Shape;949;p5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0" name="Google Shape;950;p5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" name="Google Shape;951;p5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2" name="Google Shape;952;p5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3" name="Google Shape;953;p5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4" name="Google Shape;954;p5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5" name="Google Shape;955;p5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6" name="Google Shape;956;p5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7" name="Google Shape;957;p5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8" name="Google Shape;958;p5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9" name="Google Shape;959;p5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0" name="Google Shape;960;p5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1" name="Google Shape;961;p5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2" name="Google Shape;962;p5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3" name="Google Shape;963;p5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64" name="Google Shape;964;p58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965" name="Google Shape;965;p5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6" name="Google Shape;966;p5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7" name="Google Shape;967;p5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8" name="Google Shape;968;p5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9" name="Google Shape;969;p5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0" name="Google Shape;970;p5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" name="Google Shape;971;p5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" name="Google Shape;972;p5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3" name="Google Shape;973;p5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4" name="Google Shape;974;p5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5" name="Google Shape;975;p5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6" name="Google Shape;976;p5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7" name="Google Shape;977;p5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8" name="Google Shape;978;p5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9" name="Google Shape;979;p5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0" name="Google Shape;980;p5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1" name="Google Shape;981;p5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2" name="Google Shape;982;p5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3" name="Google Shape;983;p5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4" name="Google Shape;984;p5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5" name="Google Shape;985;p5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6" name="Google Shape;986;p5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7" name="Google Shape;987;p5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8" name="Google Shape;988;p5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9" name="Google Shape;989;p58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0" name="Google Shape;990;p58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91" name="Google Shape;991;p58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992" name="Google Shape;992;p5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3" name="Google Shape;993;p5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4" name="Google Shape;994;p5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5" name="Google Shape;995;p5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6" name="Google Shape;996;p5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7" name="Google Shape;997;p5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8" name="Google Shape;998;p5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9" name="Google Shape;999;p5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0" name="Google Shape;1000;p5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1" name="Google Shape;1001;p5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2" name="Google Shape;1002;p5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3" name="Google Shape;1003;p5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4" name="Google Shape;1004;p5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5" name="Google Shape;1005;p5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6" name="Google Shape;1006;p5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7" name="Google Shape;1007;p5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8" name="Google Shape;1008;p5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9" name="Google Shape;1009;p5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0" name="Google Shape;1010;p5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5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2" name="Google Shape;1012;p5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3" name="Google Shape;1013;p5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5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5" name="Google Shape;1015;p5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6" name="Google Shape;1016;p58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58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018" name="Google Shape;1018;p58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>
                <a:solidFill>
                  <a:schemeClr val="dk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019" name="Google Shape;1019;p58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3982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58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021" name="Google Shape;102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ream: arrows right">
  <p:cSld name="title slide cream: arrows right">
    <p:bg>
      <p:bgPr>
        <a:solidFill>
          <a:schemeClr val="lt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6" y="1"/>
            <a:ext cx="9892073" cy="9621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59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025" name="Google Shape;1025;p59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026" name="Google Shape;1026;p5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7" name="Google Shape;1027;p5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8" name="Google Shape;1028;p5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9" name="Google Shape;1029;p5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0" name="Google Shape;1030;p5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1" name="Google Shape;1031;p5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2" name="Google Shape;1032;p5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3" name="Google Shape;1033;p5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4" name="Google Shape;1034;p5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5" name="Google Shape;1035;p5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6" name="Google Shape;1036;p5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7" name="Google Shape;1037;p5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8" name="Google Shape;1038;p5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9" name="Google Shape;1039;p5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0" name="Google Shape;1040;p5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1" name="Google Shape;1041;p5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42" name="Google Shape;1042;p59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043" name="Google Shape;1043;p5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4" name="Google Shape;1044;p5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5" name="Google Shape;1045;p5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6" name="Google Shape;1046;p5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7" name="Google Shape;1047;p5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8" name="Google Shape;1048;p5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9" name="Google Shape;1049;p5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0" name="Google Shape;1050;p5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1" name="Google Shape;1051;p5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2" name="Google Shape;1052;p5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3" name="Google Shape;1053;p5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4" name="Google Shape;1054;p5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5" name="Google Shape;1055;p5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5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7" name="Google Shape;1057;p5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8" name="Google Shape;1058;p5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59" name="Google Shape;1059;p59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060" name="Google Shape;1060;p5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1" name="Google Shape;1061;p5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5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3" name="Google Shape;1063;p5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4" name="Google Shape;1064;p5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5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6" name="Google Shape;1066;p5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7" name="Google Shape;1067;p5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8" name="Google Shape;1068;p5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9" name="Google Shape;1069;p5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0" name="Google Shape;1070;p5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1" name="Google Shape;1071;p5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2" name="Google Shape;1072;p5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3" name="Google Shape;1073;p5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4" name="Google Shape;1074;p5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5" name="Google Shape;1075;p5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6" name="Google Shape;1076;p5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7" name="Google Shape;1077;p5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8" name="Google Shape;1078;p5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9" name="Google Shape;1079;p5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0" name="Google Shape;1080;p5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1" name="Google Shape;1081;p5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2" name="Google Shape;1082;p5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3" name="Google Shape;1083;p5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4" name="Google Shape;1084;p59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5" name="Google Shape;1085;p59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86" name="Google Shape;1086;p59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087" name="Google Shape;1087;p5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8" name="Google Shape;1088;p5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9" name="Google Shape;1089;p5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0" name="Google Shape;1090;p5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1" name="Google Shape;1091;p5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2" name="Google Shape;1092;p5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3" name="Google Shape;1093;p5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4" name="Google Shape;1094;p5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5" name="Google Shape;1095;p5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6" name="Google Shape;1096;p5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7" name="Google Shape;1097;p5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8" name="Google Shape;1098;p5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9" name="Google Shape;1099;p5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0" name="Google Shape;1100;p5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1" name="Google Shape;1101;p5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2" name="Google Shape;1102;p5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3" name="Google Shape;1103;p5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4" name="Google Shape;1104;p5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5" name="Google Shape;1105;p5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6" name="Google Shape;1106;p5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7" name="Google Shape;1107;p5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8" name="Google Shape;1108;p5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9" name="Google Shape;1109;p5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0" name="Google Shape;1110;p5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1" name="Google Shape;1111;p59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2" name="Google Shape;1112;p59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13" name="Google Shape;1113;p59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114" name="Google Shape;1114;p59"/>
          <p:cNvSpPr txBox="1">
            <a:spLocks noGrp="1"/>
          </p:cNvSpPr>
          <p:nvPr>
            <p:ph type="ctrTitle"/>
          </p:nvPr>
        </p:nvSpPr>
        <p:spPr>
          <a:xfrm>
            <a:off x="1256506" y="1922703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4200"/>
              <a:buFont typeface="Tahoma"/>
              <a:buNone/>
              <a:defRPr sz="6926">
                <a:solidFill>
                  <a:srgbClr val="2175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59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116" name="Google Shape;111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1500429" y="10833056"/>
            <a:ext cx="1623060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50" b="0" i="0">
                <a:solidFill>
                  <a:srgbClr val="2175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8868155" y="10833056"/>
            <a:ext cx="331469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lvl="1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lvl="2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lvl="3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lvl="4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lvl="5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lvl="6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lvl="7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lvl="8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ream: arrows up">
  <p:cSld name="title slide cream: arrows up">
    <p:bg>
      <p:bgPr>
        <a:solidFill>
          <a:schemeClr val="lt2"/>
        </a:solidFill>
        <a:effectLst/>
      </p:bgPr>
    </p:bg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Google Shape;1118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1"/>
            <a:ext cx="9781491" cy="9631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9" name="Google Shape;1119;p60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120" name="Google Shape;1120;p60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121" name="Google Shape;1121;p6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2" name="Google Shape;1122;p6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3" name="Google Shape;1123;p6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4" name="Google Shape;1124;p6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5" name="Google Shape;1125;p6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6" name="Google Shape;1126;p6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7" name="Google Shape;1127;p6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8" name="Google Shape;1128;p6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9" name="Google Shape;1129;p6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0" name="Google Shape;1130;p6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1" name="Google Shape;1131;p6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2" name="Google Shape;1132;p6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3" name="Google Shape;1133;p6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4" name="Google Shape;1134;p6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5" name="Google Shape;1135;p6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6" name="Google Shape;1136;p6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37" name="Google Shape;1137;p60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138" name="Google Shape;1138;p6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9" name="Google Shape;1139;p6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0" name="Google Shape;1140;p6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1" name="Google Shape;1141;p6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2" name="Google Shape;1142;p6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3" name="Google Shape;1143;p6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4" name="Google Shape;1144;p6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5" name="Google Shape;1145;p6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6" name="Google Shape;1146;p6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7" name="Google Shape;1147;p6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8" name="Google Shape;1148;p6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9" name="Google Shape;1149;p6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0" name="Google Shape;1150;p6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1" name="Google Shape;1151;p6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2" name="Google Shape;1152;p6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3" name="Google Shape;1153;p6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54" name="Google Shape;1154;p60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155" name="Google Shape;1155;p6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6" name="Google Shape;1156;p6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7" name="Google Shape;1157;p6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6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6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6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6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6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6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6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6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6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6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6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6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6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6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6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6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6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6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6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6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6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60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60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1" name="Google Shape;1181;p60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182" name="Google Shape;1182;p6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6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6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5" name="Google Shape;1185;p6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6" name="Google Shape;1186;p6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6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6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6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6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6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6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6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6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6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6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6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6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6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6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6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6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6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6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6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60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7" name="Google Shape;1207;p60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208" name="Google Shape;1208;p60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209" name="Google Shape;1209;p60"/>
          <p:cNvSpPr txBox="1">
            <a:spLocks noGrp="1"/>
          </p:cNvSpPr>
          <p:nvPr>
            <p:ph type="ctrTitle"/>
          </p:nvPr>
        </p:nvSpPr>
        <p:spPr>
          <a:xfrm>
            <a:off x="1256506" y="1922703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4200"/>
              <a:buFont typeface="Tahoma"/>
              <a:buNone/>
              <a:defRPr sz="6926">
                <a:solidFill>
                  <a:srgbClr val="2175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" name="Google Shape;1210;p60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211" name="Google Shape;121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ream tech&amp;touch">
  <p:cSld name="title slide cream tech&amp;touch">
    <p:bg>
      <p:bgPr>
        <a:solidFill>
          <a:schemeClr val="lt2"/>
        </a:solidFill>
        <a:effectLst/>
      </p:bgPr>
    </p:bg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61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214" name="Google Shape;1214;p61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215" name="Google Shape;1215;p6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6" name="Google Shape;1216;p6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7" name="Google Shape;1217;p6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8" name="Google Shape;1218;p6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9" name="Google Shape;1219;p6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0" name="Google Shape;1220;p6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1" name="Google Shape;1221;p6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2" name="Google Shape;1222;p6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3" name="Google Shape;1223;p6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4" name="Google Shape;1224;p6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5" name="Google Shape;1225;p6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6" name="Google Shape;1226;p6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7" name="Google Shape;1227;p6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8" name="Google Shape;1228;p6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9" name="Google Shape;1229;p6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0" name="Google Shape;1230;p6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231" name="Google Shape;1231;p61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232" name="Google Shape;1232;p6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3" name="Google Shape;1233;p6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4" name="Google Shape;1234;p6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5" name="Google Shape;1235;p6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6" name="Google Shape;1236;p6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7" name="Google Shape;1237;p6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8" name="Google Shape;1238;p6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9" name="Google Shape;1239;p6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0" name="Google Shape;1240;p6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1" name="Google Shape;1241;p6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2" name="Google Shape;1242;p6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3" name="Google Shape;1243;p6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4" name="Google Shape;1244;p6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5" name="Google Shape;1245;p6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6" name="Google Shape;1246;p6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7" name="Google Shape;1247;p6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248" name="Google Shape;1248;p61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249" name="Google Shape;1249;p6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0" name="Google Shape;1250;p6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1" name="Google Shape;1251;p6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2" name="Google Shape;1252;p6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3" name="Google Shape;1253;p6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4" name="Google Shape;1254;p6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5" name="Google Shape;1255;p6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6" name="Google Shape;1256;p6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7" name="Google Shape;1257;p6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8" name="Google Shape;1258;p6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9" name="Google Shape;1259;p6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0" name="Google Shape;1260;p6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1" name="Google Shape;1261;p6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2" name="Google Shape;1262;p6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6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4" name="Google Shape;1264;p6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5" name="Google Shape;1265;p6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6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7" name="Google Shape;1267;p6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8" name="Google Shape;1268;p6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6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0" name="Google Shape;1270;p6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1" name="Google Shape;1271;p6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6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3" name="Google Shape;1273;p61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4" name="Google Shape;1274;p61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275" name="Google Shape;1275;p61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276" name="Google Shape;1276;p6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7" name="Google Shape;1277;p6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8" name="Google Shape;1278;p6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9" name="Google Shape;1279;p6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0" name="Google Shape;1280;p6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1" name="Google Shape;1281;p6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2" name="Google Shape;1282;p6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3" name="Google Shape;1283;p6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4" name="Google Shape;1284;p6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5" name="Google Shape;1285;p6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6" name="Google Shape;1286;p6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7" name="Google Shape;1287;p6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8" name="Google Shape;1288;p6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9" name="Google Shape;1289;p6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0" name="Google Shape;1290;p6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1" name="Google Shape;1291;p6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2" name="Google Shape;1292;p6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3" name="Google Shape;1293;p6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4" name="Google Shape;1294;p6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5" name="Google Shape;1295;p6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6" name="Google Shape;1296;p6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7" name="Google Shape;1297;p6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8" name="Google Shape;1298;p6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9" name="Google Shape;1299;p6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0" name="Google Shape;1300;p61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1" name="Google Shape;1301;p61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1302" name="Google Shape;130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4322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61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304" name="Google Shape;1304;p61"/>
          <p:cNvSpPr txBox="1">
            <a:spLocks noGrp="1"/>
          </p:cNvSpPr>
          <p:nvPr>
            <p:ph type="ctrTitle"/>
          </p:nvPr>
        </p:nvSpPr>
        <p:spPr>
          <a:xfrm>
            <a:off x="1256506" y="1922703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4200"/>
              <a:buFont typeface="Tahoma"/>
              <a:buNone/>
              <a:defRPr sz="6926">
                <a:solidFill>
                  <a:srgbClr val="2175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61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306" name="Google Shape;130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red: arrows right">
  <p:cSld name="title slide red: arrows right">
    <p:bg>
      <p:bgPr>
        <a:solidFill>
          <a:srgbClr val="E74536"/>
        </a:solidFill>
        <a:effectLst/>
      </p:bgPr>
    </p:bg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00908" y="0"/>
            <a:ext cx="15803190" cy="9148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9" name="Google Shape;1309;p62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310" name="Google Shape;1310;p6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311" name="Google Shape;1311;p6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2" name="Google Shape;1312;p6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3" name="Google Shape;1313;p6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4" name="Google Shape;1314;p6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5" name="Google Shape;1315;p6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6" name="Google Shape;1316;p6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7" name="Google Shape;1317;p6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8" name="Google Shape;1318;p6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9" name="Google Shape;1319;p6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0" name="Google Shape;1320;p6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1" name="Google Shape;1321;p6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2" name="Google Shape;1322;p6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3" name="Google Shape;1323;p6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4" name="Google Shape;1324;p6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5" name="Google Shape;1325;p6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6" name="Google Shape;1326;p6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327" name="Google Shape;1327;p6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328" name="Google Shape;1328;p6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9" name="Google Shape;1329;p6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0" name="Google Shape;1330;p6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1" name="Google Shape;1331;p6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2" name="Google Shape;1332;p6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3" name="Google Shape;1333;p6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4" name="Google Shape;1334;p6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5" name="Google Shape;1335;p6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6" name="Google Shape;1336;p6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7" name="Google Shape;1337;p6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8" name="Google Shape;1338;p6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9" name="Google Shape;1339;p6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0" name="Google Shape;1340;p6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1" name="Google Shape;1341;p6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2" name="Google Shape;1342;p6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3" name="Google Shape;1343;p6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344" name="Google Shape;1344;p6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345" name="Google Shape;1345;p6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6" name="Google Shape;1346;p6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7" name="Google Shape;1347;p6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8" name="Google Shape;1348;p6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9" name="Google Shape;1349;p6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0" name="Google Shape;1350;p6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1" name="Google Shape;1351;p6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2" name="Google Shape;1352;p6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3" name="Google Shape;1353;p6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4" name="Google Shape;1354;p6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5" name="Google Shape;1355;p6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6" name="Google Shape;1356;p6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7" name="Google Shape;1357;p6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8" name="Google Shape;1358;p6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9" name="Google Shape;1359;p6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0" name="Google Shape;1360;p6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1" name="Google Shape;1361;p6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2" name="Google Shape;1362;p6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3" name="Google Shape;1363;p6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4" name="Google Shape;1364;p6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5" name="Google Shape;1365;p6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6" name="Google Shape;1366;p6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7" name="Google Shape;1367;p6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8" name="Google Shape;1368;p6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9" name="Google Shape;1369;p6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0" name="Google Shape;1370;p6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371" name="Google Shape;1371;p6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372" name="Google Shape;1372;p6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3" name="Google Shape;1373;p6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4" name="Google Shape;1374;p6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5" name="Google Shape;1375;p6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6" name="Google Shape;1376;p6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7" name="Google Shape;1377;p6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8" name="Google Shape;1378;p6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9" name="Google Shape;1379;p6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0" name="Google Shape;1380;p6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1" name="Google Shape;1381;p6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2" name="Google Shape;1382;p6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3" name="Google Shape;1383;p6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4" name="Google Shape;1384;p6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5" name="Google Shape;1385;p6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6" name="Google Shape;1386;p6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7" name="Google Shape;1387;p6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8" name="Google Shape;1388;p6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9" name="Google Shape;1389;p6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0" name="Google Shape;1390;p6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1" name="Google Shape;1391;p6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2" name="Google Shape;1392;p6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3" name="Google Shape;1393;p6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4" name="Google Shape;1394;p6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5" name="Google Shape;1395;p6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6" name="Google Shape;1396;p6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7" name="Google Shape;1397;p6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398" name="Google Shape;1398;p6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399" name="Google Shape;1399;p6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0" name="Google Shape;1400;p62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401" name="Google Shape;140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red: arrows up">
  <p:cSld name="title slide red: arrows up">
    <p:bg>
      <p:bgPr>
        <a:solidFill>
          <a:srgbClr val="E74536"/>
        </a:solidFill>
        <a:effectLst/>
      </p:bgPr>
    </p:bg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" name="Google Shape;1403;p63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404" name="Google Shape;1404;p6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405" name="Google Shape;1405;p6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6" name="Google Shape;1406;p6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7" name="Google Shape;1407;p6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8" name="Google Shape;1408;p6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9" name="Google Shape;1409;p6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0" name="Google Shape;1410;p6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1" name="Google Shape;1411;p6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2" name="Google Shape;1412;p6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3" name="Google Shape;1413;p6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4" name="Google Shape;1414;p6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5" name="Google Shape;1415;p6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6" name="Google Shape;1416;p6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7" name="Google Shape;1417;p6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8" name="Google Shape;1418;p6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9" name="Google Shape;1419;p6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0" name="Google Shape;1420;p6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421" name="Google Shape;1421;p6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422" name="Google Shape;1422;p6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3" name="Google Shape;1423;p6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4" name="Google Shape;1424;p6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5" name="Google Shape;1425;p6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6" name="Google Shape;1426;p6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7" name="Google Shape;1427;p6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8" name="Google Shape;1428;p6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9" name="Google Shape;1429;p6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0" name="Google Shape;1430;p6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1" name="Google Shape;1431;p6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2" name="Google Shape;1432;p6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3" name="Google Shape;1433;p6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4" name="Google Shape;1434;p6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5" name="Google Shape;1435;p6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6" name="Google Shape;1436;p6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7" name="Google Shape;1437;p6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438" name="Google Shape;1438;p6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439" name="Google Shape;1439;p6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0" name="Google Shape;1440;p6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1" name="Google Shape;1441;p6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2" name="Google Shape;1442;p6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3" name="Google Shape;1443;p6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4" name="Google Shape;1444;p6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5" name="Google Shape;1445;p6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6" name="Google Shape;1446;p6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7" name="Google Shape;1447;p6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8" name="Google Shape;1448;p6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9" name="Google Shape;1449;p6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0" name="Google Shape;1450;p6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1" name="Google Shape;1451;p6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2" name="Google Shape;1452;p6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3" name="Google Shape;1453;p6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4" name="Google Shape;1454;p6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5" name="Google Shape;1455;p6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6" name="Google Shape;1456;p6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7" name="Google Shape;1457;p6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8" name="Google Shape;1458;p6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9" name="Google Shape;1459;p6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0" name="Google Shape;1460;p6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1" name="Google Shape;1461;p6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2" name="Google Shape;1462;p6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3" name="Google Shape;1463;p6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4" name="Google Shape;1464;p6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465" name="Google Shape;1465;p6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466" name="Google Shape;1466;p6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7" name="Google Shape;1467;p6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8" name="Google Shape;1468;p6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9" name="Google Shape;1469;p6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0" name="Google Shape;1470;p6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1" name="Google Shape;1471;p6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2" name="Google Shape;1472;p6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3" name="Google Shape;1473;p6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4" name="Google Shape;1474;p6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5" name="Google Shape;1475;p6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6" name="Google Shape;1476;p6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7" name="Google Shape;1477;p6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8" name="Google Shape;1478;p6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9" name="Google Shape;1479;p6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0" name="Google Shape;1480;p6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1" name="Google Shape;1481;p6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2" name="Google Shape;1482;p6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3" name="Google Shape;1483;p6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4" name="Google Shape;1484;p6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5" name="Google Shape;1485;p6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6" name="Google Shape;1486;p6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7" name="Google Shape;1487;p6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8" name="Google Shape;1488;p6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9" name="Google Shape;1489;p6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90" name="Google Shape;1490;p6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91" name="Google Shape;1491;p6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1492" name="Google Shape;149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1"/>
            <a:ext cx="9781491" cy="96313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63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494" name="Google Shape;1494;p63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63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496" name="Google Shape;149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red tech&amp;touch">
  <p:cSld name="title slide red tech&amp;touch">
    <p:bg>
      <p:bgPr>
        <a:solidFill>
          <a:srgbClr val="E74536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" name="Google Shape;149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4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9" name="Google Shape;1499;p64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500" name="Google Shape;1500;p64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501" name="Google Shape;1501;p6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2" name="Google Shape;1502;p6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3" name="Google Shape;1503;p6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4" name="Google Shape;1504;p6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5" name="Google Shape;1505;p6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6" name="Google Shape;1506;p6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7" name="Google Shape;1507;p6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8" name="Google Shape;1508;p6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9" name="Google Shape;1509;p6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0" name="Google Shape;1510;p6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1" name="Google Shape;1511;p6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2" name="Google Shape;1512;p6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3" name="Google Shape;1513;p6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4" name="Google Shape;1514;p6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5" name="Google Shape;1515;p6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6" name="Google Shape;1516;p6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17" name="Google Shape;1517;p64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518" name="Google Shape;1518;p6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9" name="Google Shape;1519;p6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0" name="Google Shape;1520;p6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1" name="Google Shape;1521;p6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2" name="Google Shape;1522;p6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3" name="Google Shape;1523;p6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4" name="Google Shape;1524;p6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5" name="Google Shape;1525;p6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6" name="Google Shape;1526;p6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7" name="Google Shape;1527;p6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8" name="Google Shape;1528;p6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9" name="Google Shape;1529;p6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0" name="Google Shape;1530;p6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1" name="Google Shape;1531;p6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2" name="Google Shape;1532;p6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3" name="Google Shape;1533;p6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34" name="Google Shape;1534;p64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535" name="Google Shape;1535;p6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6" name="Google Shape;1536;p6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7" name="Google Shape;1537;p6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8" name="Google Shape;1538;p6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9" name="Google Shape;1539;p6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0" name="Google Shape;1540;p6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1" name="Google Shape;1541;p6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2" name="Google Shape;1542;p6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3" name="Google Shape;1543;p6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4" name="Google Shape;1544;p6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5" name="Google Shape;1545;p6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6" name="Google Shape;1546;p6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7" name="Google Shape;1547;p6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8" name="Google Shape;1548;p6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49" name="Google Shape;1549;p6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0" name="Google Shape;1550;p6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1" name="Google Shape;1551;p6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2" name="Google Shape;1552;p6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3" name="Google Shape;1553;p6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4" name="Google Shape;1554;p6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5" name="Google Shape;1555;p6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6" name="Google Shape;1556;p6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7" name="Google Shape;1557;p6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8" name="Google Shape;1558;p6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9" name="Google Shape;1559;p64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0" name="Google Shape;1560;p64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61" name="Google Shape;1561;p64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562" name="Google Shape;1562;p6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3" name="Google Shape;1563;p6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4" name="Google Shape;1564;p6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5" name="Google Shape;1565;p6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6" name="Google Shape;1566;p6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7" name="Google Shape;1567;p6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8" name="Google Shape;1568;p6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9" name="Google Shape;1569;p6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0" name="Google Shape;1570;p6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1" name="Google Shape;1571;p6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2" name="Google Shape;1572;p6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3" name="Google Shape;1573;p6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4" name="Google Shape;1574;p6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5" name="Google Shape;1575;p6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6" name="Google Shape;1576;p6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7" name="Google Shape;1577;p6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8" name="Google Shape;1578;p6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9" name="Google Shape;1579;p6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0" name="Google Shape;1580;p6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1" name="Google Shape;1581;p6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2" name="Google Shape;1582;p6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3" name="Google Shape;1583;p6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4" name="Google Shape;1584;p6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5" name="Google Shape;1585;p6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6" name="Google Shape;1586;p64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7" name="Google Shape;1587;p64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88" name="Google Shape;1588;p64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589" name="Google Shape;1589;p64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0" name="Google Shape;1590;p64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591" name="Google Shape;159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yellow: arrows right">
  <p:cSld name="title slide yellow: arrows right">
    <p:bg>
      <p:bgPr>
        <a:solidFill>
          <a:srgbClr val="FFB511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3" name="Google Shape;159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6" y="1"/>
            <a:ext cx="9892073" cy="9621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4" name="Google Shape;1594;p65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595" name="Google Shape;1595;p65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596" name="Google Shape;1596;p6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7" name="Google Shape;1597;p6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8" name="Google Shape;1598;p6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9" name="Google Shape;1599;p6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0" name="Google Shape;1600;p6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1" name="Google Shape;1601;p6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2" name="Google Shape;1602;p6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3" name="Google Shape;1603;p6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4" name="Google Shape;1604;p6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5" name="Google Shape;1605;p6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6" name="Google Shape;1606;p6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7" name="Google Shape;1607;p6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8" name="Google Shape;1608;p6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9" name="Google Shape;1609;p6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0" name="Google Shape;1610;p6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1" name="Google Shape;1611;p6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612" name="Google Shape;1612;p65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613" name="Google Shape;1613;p6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4" name="Google Shape;1614;p6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5" name="Google Shape;1615;p6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6" name="Google Shape;1616;p6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7" name="Google Shape;1617;p6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8" name="Google Shape;1618;p6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9" name="Google Shape;1619;p6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0" name="Google Shape;1620;p6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1" name="Google Shape;1621;p6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2" name="Google Shape;1622;p6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3" name="Google Shape;1623;p6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4" name="Google Shape;1624;p6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5" name="Google Shape;1625;p6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6" name="Google Shape;1626;p6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7" name="Google Shape;1627;p6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8" name="Google Shape;1628;p6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629" name="Google Shape;1629;p65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630" name="Google Shape;1630;p6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1" name="Google Shape;1631;p6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2" name="Google Shape;1632;p6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3" name="Google Shape;1633;p6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4" name="Google Shape;1634;p6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5" name="Google Shape;1635;p6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6" name="Google Shape;1636;p6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7" name="Google Shape;1637;p6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8" name="Google Shape;1638;p6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9" name="Google Shape;1639;p6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0" name="Google Shape;1640;p6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1" name="Google Shape;1641;p6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2" name="Google Shape;1642;p6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3" name="Google Shape;1643;p6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4" name="Google Shape;1644;p6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5" name="Google Shape;1645;p6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6" name="Google Shape;1646;p6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7" name="Google Shape;1647;p6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8" name="Google Shape;1648;p6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9" name="Google Shape;1649;p6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0" name="Google Shape;1650;p6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1" name="Google Shape;1651;p6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2" name="Google Shape;1652;p6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3" name="Google Shape;1653;p6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4" name="Google Shape;1654;p65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5" name="Google Shape;1655;p65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656" name="Google Shape;1656;p65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657" name="Google Shape;1657;p6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8" name="Google Shape;1658;p6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9" name="Google Shape;1659;p6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0" name="Google Shape;1660;p6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1" name="Google Shape;1661;p6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2" name="Google Shape;1662;p6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3" name="Google Shape;1663;p6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4" name="Google Shape;1664;p6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5" name="Google Shape;1665;p6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6" name="Google Shape;1666;p6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7" name="Google Shape;1667;p6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8" name="Google Shape;1668;p6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9" name="Google Shape;1669;p6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0" name="Google Shape;1670;p6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1" name="Google Shape;1671;p6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2" name="Google Shape;1672;p6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3" name="Google Shape;1673;p6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4" name="Google Shape;1674;p6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5" name="Google Shape;1675;p6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6" name="Google Shape;1676;p6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7" name="Google Shape;1677;p6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8" name="Google Shape;1678;p6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9" name="Google Shape;1679;p6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0" name="Google Shape;1680;p6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1" name="Google Shape;1681;p65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2" name="Google Shape;1682;p65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683" name="Google Shape;1683;p65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684" name="Google Shape;1684;p65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65"/>
          <p:cNvSpPr txBox="1">
            <a:spLocks noGrp="1"/>
          </p:cNvSpPr>
          <p:nvPr>
            <p:ph type="body" idx="2"/>
          </p:nvPr>
        </p:nvSpPr>
        <p:spPr>
          <a:xfrm>
            <a:off x="1256506" y="7305045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686" name="Google Shape;168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yellow: arrows up">
  <p:cSld name="title slide yellow: arrows up">
    <p:bg>
      <p:bgPr>
        <a:solidFill>
          <a:srgbClr val="FFB511"/>
        </a:solidFill>
        <a:effectLst/>
      </p:bgPr>
    </p:bg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8" name="Google Shape;1688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2608" y="1"/>
            <a:ext cx="9781491" cy="9631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9" name="Google Shape;1689;p66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690" name="Google Shape;1690;p66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691" name="Google Shape;1691;p6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2" name="Google Shape;1692;p6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3" name="Google Shape;1693;p6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4" name="Google Shape;1694;p6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5" name="Google Shape;1695;p6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6" name="Google Shape;1696;p6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7" name="Google Shape;1697;p6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8" name="Google Shape;1698;p6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9" name="Google Shape;1699;p6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0" name="Google Shape;1700;p6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1" name="Google Shape;1701;p6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2" name="Google Shape;1702;p6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3" name="Google Shape;1703;p6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4" name="Google Shape;1704;p6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5" name="Google Shape;1705;p6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6" name="Google Shape;1706;p6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707" name="Google Shape;1707;p66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708" name="Google Shape;1708;p6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9" name="Google Shape;1709;p6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0" name="Google Shape;1710;p6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1" name="Google Shape;1711;p6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2" name="Google Shape;1712;p6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3" name="Google Shape;1713;p6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4" name="Google Shape;1714;p6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5" name="Google Shape;1715;p6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6" name="Google Shape;1716;p6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7" name="Google Shape;1717;p6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8" name="Google Shape;1718;p6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9" name="Google Shape;1719;p6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0" name="Google Shape;1720;p6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1" name="Google Shape;1721;p6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2" name="Google Shape;1722;p6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3" name="Google Shape;1723;p6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724" name="Google Shape;1724;p66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725" name="Google Shape;1725;p6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6" name="Google Shape;1726;p6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7" name="Google Shape;1727;p6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8" name="Google Shape;1728;p6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9" name="Google Shape;1729;p6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0" name="Google Shape;1730;p6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1" name="Google Shape;1731;p6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2" name="Google Shape;1732;p6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3" name="Google Shape;1733;p6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4" name="Google Shape;1734;p6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5" name="Google Shape;1735;p6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6" name="Google Shape;1736;p6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7" name="Google Shape;1737;p6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8" name="Google Shape;1738;p6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9" name="Google Shape;1739;p6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0" name="Google Shape;1740;p6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1" name="Google Shape;1741;p6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2" name="Google Shape;1742;p6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3" name="Google Shape;1743;p6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4" name="Google Shape;1744;p6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5" name="Google Shape;1745;p6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6" name="Google Shape;1746;p6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7" name="Google Shape;1747;p6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8" name="Google Shape;1748;p6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9" name="Google Shape;1749;p66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0" name="Google Shape;1750;p66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751" name="Google Shape;1751;p66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752" name="Google Shape;1752;p6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3" name="Google Shape;1753;p6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4" name="Google Shape;1754;p6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5" name="Google Shape;1755;p6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6" name="Google Shape;1756;p6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7" name="Google Shape;1757;p6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8" name="Google Shape;1758;p6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9" name="Google Shape;1759;p6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0" name="Google Shape;1760;p6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1" name="Google Shape;1761;p6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2" name="Google Shape;1762;p6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3" name="Google Shape;1763;p6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4" name="Google Shape;1764;p6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5" name="Google Shape;1765;p6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6" name="Google Shape;1766;p6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7" name="Google Shape;1767;p6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8" name="Google Shape;1768;p6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9" name="Google Shape;1769;p6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0" name="Google Shape;1770;p6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1" name="Google Shape;1771;p6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2" name="Google Shape;1772;p6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3" name="Google Shape;1773;p6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4" name="Google Shape;1774;p6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5" name="Google Shape;1775;p6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6" name="Google Shape;1776;p66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7" name="Google Shape;1777;p66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78" name="Google Shape;1778;p66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779" name="Google Shape;1779;p66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66"/>
          <p:cNvSpPr txBox="1">
            <a:spLocks noGrp="1"/>
          </p:cNvSpPr>
          <p:nvPr>
            <p:ph type="body" idx="2"/>
          </p:nvPr>
        </p:nvSpPr>
        <p:spPr>
          <a:xfrm>
            <a:off x="1256506" y="7305045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781" name="Google Shape;178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yellow tech&amp;touch">
  <p:cSld name="title slide yellow tech&amp;touch">
    <p:bg>
      <p:bgPr>
        <a:solidFill>
          <a:srgbClr val="FFB511"/>
        </a:solidFill>
        <a:effectLst/>
      </p:bgPr>
    </p:bg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3" name="Google Shape;178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7316" y="0"/>
            <a:ext cx="8886781" cy="10184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4" name="Google Shape;1784;p67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785" name="Google Shape;1785;p6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786" name="Google Shape;1786;p6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7" name="Google Shape;1787;p6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8" name="Google Shape;1788;p6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9" name="Google Shape;1789;p6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0" name="Google Shape;1790;p6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1" name="Google Shape;1791;p6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2" name="Google Shape;1792;p6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3" name="Google Shape;1793;p6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4" name="Google Shape;1794;p6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5" name="Google Shape;1795;p6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6" name="Google Shape;1796;p6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7" name="Google Shape;1797;p6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8" name="Google Shape;1798;p6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9" name="Google Shape;1799;p6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0" name="Google Shape;1800;p6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1" name="Google Shape;1801;p6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02" name="Google Shape;1802;p6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803" name="Google Shape;1803;p6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4" name="Google Shape;1804;p6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5" name="Google Shape;1805;p6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6" name="Google Shape;1806;p6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7" name="Google Shape;1807;p6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8" name="Google Shape;1808;p6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9" name="Google Shape;1809;p6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0" name="Google Shape;1810;p6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1" name="Google Shape;1811;p6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2" name="Google Shape;1812;p6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3" name="Google Shape;1813;p6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4" name="Google Shape;1814;p6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5" name="Google Shape;1815;p6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6" name="Google Shape;1816;p6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7" name="Google Shape;1817;p6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8" name="Google Shape;1818;p6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19" name="Google Shape;1819;p6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820" name="Google Shape;1820;p6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1" name="Google Shape;1821;p6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2" name="Google Shape;1822;p6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3" name="Google Shape;1823;p6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4" name="Google Shape;1824;p6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5" name="Google Shape;1825;p6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6" name="Google Shape;1826;p6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7" name="Google Shape;1827;p6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8" name="Google Shape;1828;p6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9" name="Google Shape;1829;p6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0" name="Google Shape;1830;p6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1" name="Google Shape;1831;p6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2" name="Google Shape;1832;p6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3" name="Google Shape;1833;p6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4" name="Google Shape;1834;p6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5" name="Google Shape;1835;p6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6" name="Google Shape;1836;p6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7" name="Google Shape;1837;p6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8" name="Google Shape;1838;p6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9" name="Google Shape;1839;p6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0" name="Google Shape;1840;p6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1" name="Google Shape;1841;p6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2" name="Google Shape;1842;p6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3" name="Google Shape;1843;p6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4" name="Google Shape;1844;p6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5" name="Google Shape;1845;p6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46" name="Google Shape;1846;p6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847" name="Google Shape;1847;p6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8" name="Google Shape;1848;p6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9" name="Google Shape;1849;p6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0" name="Google Shape;1850;p6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1" name="Google Shape;1851;p6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2" name="Google Shape;1852;p6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3" name="Google Shape;1853;p6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4" name="Google Shape;1854;p6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5" name="Google Shape;1855;p6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6" name="Google Shape;1856;p6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7" name="Google Shape;1857;p6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8" name="Google Shape;1858;p6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9" name="Google Shape;1859;p6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0" name="Google Shape;1860;p6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1" name="Google Shape;1861;p6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2" name="Google Shape;1862;p6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3" name="Google Shape;1863;p6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4" name="Google Shape;1864;p6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5" name="Google Shape;1865;p6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6" name="Google Shape;1866;p6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7" name="Google Shape;1867;p6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8" name="Google Shape;1868;p6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9" name="Google Shape;1869;p6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0" name="Google Shape;1870;p6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1" name="Google Shape;1871;p6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2" name="Google Shape;1872;p6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873" name="Google Shape;1873;p67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1874" name="Google Shape;1874;p67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5" name="Google Shape;1875;p67"/>
          <p:cNvSpPr txBox="1">
            <a:spLocks noGrp="1"/>
          </p:cNvSpPr>
          <p:nvPr>
            <p:ph type="body" idx="2"/>
          </p:nvPr>
        </p:nvSpPr>
        <p:spPr>
          <a:xfrm>
            <a:off x="1256506" y="7305045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876" name="Google Shape;187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blue">
  <p:cSld name="agenda blue">
    <p:bg>
      <p:bgPr>
        <a:solidFill>
          <a:srgbClr val="2175D9"/>
        </a:solidFill>
        <a:effectLst/>
      </p:bgPr>
    </p:bg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68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79" name="Google Shape;1879;p68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880" name="Google Shape;1880;p68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881" name="Google Shape;1881;p6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2" name="Google Shape;1882;p6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3" name="Google Shape;1883;p6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4" name="Google Shape;1884;p6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5" name="Google Shape;1885;p6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6" name="Google Shape;1886;p6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7" name="Google Shape;1887;p6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8" name="Google Shape;1888;p6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9" name="Google Shape;1889;p6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0" name="Google Shape;1890;p6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1" name="Google Shape;1891;p6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2" name="Google Shape;1892;p6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3" name="Google Shape;1893;p6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4" name="Google Shape;1894;p6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5" name="Google Shape;1895;p6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6" name="Google Shape;1896;p6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97" name="Google Shape;1897;p68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898" name="Google Shape;1898;p6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9" name="Google Shape;1899;p6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0" name="Google Shape;1900;p6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1" name="Google Shape;1901;p6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2" name="Google Shape;1902;p6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3" name="Google Shape;1903;p6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4" name="Google Shape;1904;p6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5" name="Google Shape;1905;p6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6" name="Google Shape;1906;p6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7" name="Google Shape;1907;p6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8" name="Google Shape;1908;p6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9" name="Google Shape;1909;p6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0" name="Google Shape;1910;p6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1" name="Google Shape;1911;p6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2" name="Google Shape;1912;p6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3" name="Google Shape;1913;p6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914" name="Google Shape;1914;p68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915" name="Google Shape;1915;p6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6" name="Google Shape;1916;p6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7" name="Google Shape;1917;p6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8" name="Google Shape;1918;p6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9" name="Google Shape;1919;p6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0" name="Google Shape;1920;p6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1" name="Google Shape;1921;p6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2" name="Google Shape;1922;p6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3" name="Google Shape;1923;p6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4" name="Google Shape;1924;p6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5" name="Google Shape;1925;p6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6" name="Google Shape;1926;p6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7" name="Google Shape;1927;p6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8" name="Google Shape;1928;p6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9" name="Google Shape;1929;p6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0" name="Google Shape;1930;p6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1" name="Google Shape;1931;p6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2" name="Google Shape;1932;p6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3" name="Google Shape;1933;p6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4" name="Google Shape;1934;p6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5" name="Google Shape;1935;p6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6" name="Google Shape;1936;p6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7" name="Google Shape;1937;p6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8" name="Google Shape;1938;p6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9" name="Google Shape;1939;p68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0" name="Google Shape;1940;p68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941" name="Google Shape;1941;p68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942" name="Google Shape;1942;p6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3" name="Google Shape;1943;p6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4" name="Google Shape;1944;p6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5" name="Google Shape;1945;p6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6" name="Google Shape;1946;p6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7" name="Google Shape;1947;p6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8" name="Google Shape;1948;p6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9" name="Google Shape;1949;p6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0" name="Google Shape;1950;p6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1" name="Google Shape;1951;p6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2" name="Google Shape;1952;p6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3" name="Google Shape;1953;p6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4" name="Google Shape;1954;p6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5" name="Google Shape;1955;p6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6" name="Google Shape;1956;p6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7" name="Google Shape;1957;p6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8" name="Google Shape;1958;p6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9" name="Google Shape;1959;p6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0" name="Google Shape;1960;p6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1" name="Google Shape;1961;p6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2" name="Google Shape;1962;p6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3" name="Google Shape;1963;p6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4" name="Google Shape;1964;p6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5" name="Google Shape;1965;p6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6" name="Google Shape;1966;p68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7" name="Google Shape;1967;p68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968" name="Google Shape;1968;p68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68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1970" name="Google Shape;1970;p68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71" name="Google Shape;197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dark blue">
  <p:cSld name="agenda dark blue">
    <p:bg>
      <p:bgPr>
        <a:solidFill>
          <a:srgbClr val="0F1941"/>
        </a:solidFill>
        <a:effectLst/>
      </p:bgPr>
    </p:bg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69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4" name="Google Shape;1974;p69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1975" name="Google Shape;1975;p69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1976" name="Google Shape;1976;p6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7" name="Google Shape;1977;p6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8" name="Google Shape;1978;p6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9" name="Google Shape;1979;p6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0" name="Google Shape;1980;p6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1" name="Google Shape;1981;p6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2" name="Google Shape;1982;p6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3" name="Google Shape;1983;p6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4" name="Google Shape;1984;p6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5" name="Google Shape;1985;p6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6" name="Google Shape;1986;p6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7" name="Google Shape;1987;p6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8" name="Google Shape;1988;p6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9" name="Google Shape;1989;p6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0" name="Google Shape;1990;p6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1" name="Google Shape;1991;p6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992" name="Google Shape;1992;p69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1993" name="Google Shape;1993;p6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4" name="Google Shape;1994;p6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5" name="Google Shape;1995;p6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6" name="Google Shape;1996;p6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7" name="Google Shape;1997;p6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8" name="Google Shape;1998;p6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9" name="Google Shape;1999;p6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0" name="Google Shape;2000;p6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1" name="Google Shape;2001;p6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2" name="Google Shape;2002;p6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3" name="Google Shape;2003;p6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4" name="Google Shape;2004;p6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5" name="Google Shape;2005;p6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6" name="Google Shape;2006;p6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7" name="Google Shape;2007;p6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8" name="Google Shape;2008;p6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009" name="Google Shape;2009;p69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010" name="Google Shape;2010;p6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1" name="Google Shape;2011;p6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2" name="Google Shape;2012;p6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3" name="Google Shape;2013;p6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4" name="Google Shape;2014;p6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5" name="Google Shape;2015;p6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6" name="Google Shape;2016;p6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7" name="Google Shape;2017;p6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8" name="Google Shape;2018;p6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9" name="Google Shape;2019;p6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0" name="Google Shape;2020;p6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1" name="Google Shape;2021;p6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2" name="Google Shape;2022;p6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3" name="Google Shape;2023;p6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4" name="Google Shape;2024;p6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5" name="Google Shape;2025;p6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6" name="Google Shape;2026;p6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7" name="Google Shape;2027;p6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8" name="Google Shape;2028;p6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9" name="Google Shape;2029;p6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0" name="Google Shape;2030;p6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1" name="Google Shape;2031;p6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2" name="Google Shape;2032;p6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3" name="Google Shape;2033;p6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4" name="Google Shape;2034;p69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5" name="Google Shape;2035;p69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036" name="Google Shape;2036;p69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037" name="Google Shape;2037;p6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8" name="Google Shape;2038;p6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9" name="Google Shape;2039;p6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0" name="Google Shape;2040;p6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1" name="Google Shape;2041;p6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2" name="Google Shape;2042;p6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3" name="Google Shape;2043;p6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4" name="Google Shape;2044;p6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5" name="Google Shape;2045;p6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6" name="Google Shape;2046;p6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7" name="Google Shape;2047;p6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8" name="Google Shape;2048;p6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9" name="Google Shape;2049;p6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0" name="Google Shape;2050;p6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1" name="Google Shape;2051;p6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2" name="Google Shape;2052;p6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3" name="Google Shape;2053;p6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4" name="Google Shape;2054;p6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5" name="Google Shape;2055;p6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6" name="Google Shape;2056;p6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7" name="Google Shape;2057;p6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8" name="Google Shape;2058;p6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9" name="Google Shape;2059;p6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0" name="Google Shape;2060;p6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1" name="Google Shape;2061;p69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2" name="Google Shape;2062;p69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063" name="Google Shape;2063;p69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4" name="Google Shape;2064;p69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065" name="Google Shape;2065;p69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66" name="Google Shape;2066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934712" y="757334"/>
            <a:ext cx="15142993" cy="91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100"/>
              <a:buFont typeface="Tahoma"/>
              <a:buNone/>
              <a:defRPr sz="5936" b="0" i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1683179" y="10808516"/>
            <a:ext cx="4433374" cy="2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18856897" y="10808516"/>
            <a:ext cx="1152967" cy="2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67533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67533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67533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7533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67533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67533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67533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67533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67533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67533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turquoise">
  <p:cSld name="agenda turquoise">
    <p:bg>
      <p:bgPr>
        <a:solidFill>
          <a:srgbClr val="6BA5B4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70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69" name="Google Shape;2069;p70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070" name="Google Shape;2070;p70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071" name="Google Shape;2071;p7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2" name="Google Shape;2072;p7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3" name="Google Shape;2073;p7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4" name="Google Shape;2074;p7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5" name="Google Shape;2075;p7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6" name="Google Shape;2076;p7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7" name="Google Shape;2077;p7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8" name="Google Shape;2078;p7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9" name="Google Shape;2079;p7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0" name="Google Shape;2080;p7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1" name="Google Shape;2081;p7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2" name="Google Shape;2082;p7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3" name="Google Shape;2083;p7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4" name="Google Shape;2084;p7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5" name="Google Shape;2085;p7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6" name="Google Shape;2086;p7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087" name="Google Shape;2087;p70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088" name="Google Shape;2088;p7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9" name="Google Shape;2089;p7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0" name="Google Shape;2090;p7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1" name="Google Shape;2091;p7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2" name="Google Shape;2092;p7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3" name="Google Shape;2093;p7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4" name="Google Shape;2094;p7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5" name="Google Shape;2095;p7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6" name="Google Shape;2096;p7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7" name="Google Shape;2097;p7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8" name="Google Shape;2098;p7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9" name="Google Shape;2099;p7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0" name="Google Shape;2100;p7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1" name="Google Shape;2101;p7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2" name="Google Shape;2102;p7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3" name="Google Shape;2103;p7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104" name="Google Shape;2104;p70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105" name="Google Shape;2105;p7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6" name="Google Shape;2106;p7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7" name="Google Shape;2107;p7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8" name="Google Shape;2108;p7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9" name="Google Shape;2109;p7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0" name="Google Shape;2110;p7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1" name="Google Shape;2111;p7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2" name="Google Shape;2112;p7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3" name="Google Shape;2113;p7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4" name="Google Shape;2114;p7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5" name="Google Shape;2115;p7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6" name="Google Shape;2116;p7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7" name="Google Shape;2117;p7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8" name="Google Shape;2118;p7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9" name="Google Shape;2119;p7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0" name="Google Shape;2120;p7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1" name="Google Shape;2121;p7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2" name="Google Shape;2122;p7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3" name="Google Shape;2123;p7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4" name="Google Shape;2124;p7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5" name="Google Shape;2125;p7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6" name="Google Shape;2126;p7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7" name="Google Shape;2127;p7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8" name="Google Shape;2128;p7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9" name="Google Shape;2129;p70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0" name="Google Shape;2130;p70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131" name="Google Shape;2131;p70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132" name="Google Shape;2132;p7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3" name="Google Shape;2133;p7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4" name="Google Shape;2134;p7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5" name="Google Shape;2135;p7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6" name="Google Shape;2136;p7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7" name="Google Shape;2137;p7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8" name="Google Shape;2138;p7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9" name="Google Shape;2139;p7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0" name="Google Shape;2140;p7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1" name="Google Shape;2141;p7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2" name="Google Shape;2142;p7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3" name="Google Shape;2143;p7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4" name="Google Shape;2144;p7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5" name="Google Shape;2145;p7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6" name="Google Shape;2146;p7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7" name="Google Shape;2147;p7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8" name="Google Shape;2148;p7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9" name="Google Shape;2149;p7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0" name="Google Shape;2150;p7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1" name="Google Shape;2151;p7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2" name="Google Shape;2152;p7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3" name="Google Shape;2153;p7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4" name="Google Shape;2154;p7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5" name="Google Shape;2155;p7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6" name="Google Shape;2156;p70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7" name="Google Shape;2157;p70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158" name="Google Shape;2158;p70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9" name="Google Shape;2159;p70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160" name="Google Shape;2160;p70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61" name="Google Shape;2161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cream">
  <p:cSld name="agenda cream">
    <p:bg>
      <p:bgPr>
        <a:solidFill>
          <a:srgbClr val="F7F5F0"/>
        </a:solidFill>
        <a:effectLst/>
      </p:bgPr>
    </p:bg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71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64" name="Google Shape;2164;p71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165" name="Google Shape;2165;p71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166" name="Google Shape;2166;p7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67" name="Google Shape;2167;p7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68" name="Google Shape;2168;p7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69" name="Google Shape;2169;p7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0" name="Google Shape;2170;p7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1" name="Google Shape;2171;p7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2" name="Google Shape;2172;p7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3" name="Google Shape;2173;p7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4" name="Google Shape;2174;p7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5" name="Google Shape;2175;p7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6" name="Google Shape;2176;p7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7" name="Google Shape;2177;p7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8" name="Google Shape;2178;p7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9" name="Google Shape;2179;p7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0" name="Google Shape;2180;p7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1" name="Google Shape;2181;p7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182" name="Google Shape;2182;p71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183" name="Google Shape;2183;p7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4" name="Google Shape;2184;p7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5" name="Google Shape;2185;p7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6" name="Google Shape;2186;p7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7" name="Google Shape;2187;p7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8" name="Google Shape;2188;p7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9" name="Google Shape;2189;p7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0" name="Google Shape;2190;p7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1" name="Google Shape;2191;p7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2" name="Google Shape;2192;p7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3" name="Google Shape;2193;p7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4" name="Google Shape;2194;p7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5" name="Google Shape;2195;p7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6" name="Google Shape;2196;p7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7" name="Google Shape;2197;p7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8" name="Google Shape;2198;p7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199" name="Google Shape;2199;p71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200" name="Google Shape;2200;p7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1" name="Google Shape;2201;p7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2" name="Google Shape;2202;p7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3" name="Google Shape;2203;p7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4" name="Google Shape;2204;p7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5" name="Google Shape;2205;p7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6" name="Google Shape;2206;p7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7" name="Google Shape;2207;p7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8" name="Google Shape;2208;p7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9" name="Google Shape;2209;p7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0" name="Google Shape;2210;p7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1" name="Google Shape;2211;p7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2" name="Google Shape;2212;p7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3" name="Google Shape;2213;p7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4" name="Google Shape;2214;p7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5" name="Google Shape;2215;p7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6" name="Google Shape;2216;p7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7" name="Google Shape;2217;p7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8" name="Google Shape;2218;p7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9" name="Google Shape;2219;p7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0" name="Google Shape;2220;p7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1" name="Google Shape;2221;p7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2" name="Google Shape;2222;p7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3" name="Google Shape;2223;p7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4" name="Google Shape;2224;p71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5" name="Google Shape;2225;p71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226" name="Google Shape;2226;p71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227" name="Google Shape;2227;p7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8" name="Google Shape;2228;p7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9" name="Google Shape;2229;p7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0" name="Google Shape;2230;p7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1" name="Google Shape;2231;p7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2" name="Google Shape;2232;p7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3" name="Google Shape;2233;p7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4" name="Google Shape;2234;p7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5" name="Google Shape;2235;p7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6" name="Google Shape;2236;p7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7" name="Google Shape;2237;p7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8" name="Google Shape;2238;p7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9" name="Google Shape;2239;p7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0" name="Google Shape;2240;p7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1" name="Google Shape;2241;p7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2" name="Google Shape;2242;p7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3" name="Google Shape;2243;p7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4" name="Google Shape;2244;p7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5" name="Google Shape;2245;p7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6" name="Google Shape;2246;p7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7" name="Google Shape;2247;p7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8" name="Google Shape;2248;p7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9" name="Google Shape;2249;p7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50" name="Google Shape;2250;p7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51" name="Google Shape;2251;p71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52" name="Google Shape;2252;p71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253" name="Google Shape;2253;p71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rgbClr val="CDCD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4" name="Google Shape;2254;p71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255" name="Google Shape;2255;p71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56" name="Google Shape;2256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red">
  <p:cSld name="agenda red">
    <p:bg>
      <p:bgPr>
        <a:solidFill>
          <a:srgbClr val="E74536"/>
        </a:solidFill>
        <a:effectLst/>
      </p:bgPr>
    </p:bg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7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59" name="Google Shape;2259;p72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260" name="Google Shape;2260;p7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261" name="Google Shape;2261;p7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2" name="Google Shape;2262;p7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3" name="Google Shape;2263;p7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4" name="Google Shape;2264;p7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5" name="Google Shape;2265;p7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6" name="Google Shape;2266;p7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7" name="Google Shape;2267;p7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8" name="Google Shape;2268;p7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9" name="Google Shape;2269;p7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0" name="Google Shape;2270;p7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1" name="Google Shape;2271;p7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2" name="Google Shape;2272;p7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3" name="Google Shape;2273;p7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4" name="Google Shape;2274;p7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5" name="Google Shape;2275;p7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6" name="Google Shape;2276;p7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277" name="Google Shape;2277;p7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278" name="Google Shape;2278;p7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9" name="Google Shape;2279;p7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0" name="Google Shape;2280;p7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1" name="Google Shape;2281;p7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2" name="Google Shape;2282;p7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3" name="Google Shape;2283;p7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4" name="Google Shape;2284;p7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5" name="Google Shape;2285;p7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6" name="Google Shape;2286;p7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7" name="Google Shape;2287;p7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8" name="Google Shape;2288;p7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9" name="Google Shape;2289;p7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0" name="Google Shape;2290;p7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1" name="Google Shape;2291;p7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2" name="Google Shape;2292;p7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3" name="Google Shape;2293;p7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294" name="Google Shape;2294;p7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295" name="Google Shape;2295;p7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6" name="Google Shape;2296;p7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7" name="Google Shape;2297;p7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8" name="Google Shape;2298;p7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9" name="Google Shape;2299;p7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0" name="Google Shape;2300;p7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1" name="Google Shape;2301;p7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2" name="Google Shape;2302;p7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3" name="Google Shape;2303;p7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4" name="Google Shape;2304;p7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5" name="Google Shape;2305;p7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6" name="Google Shape;2306;p7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7" name="Google Shape;2307;p7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8" name="Google Shape;2308;p7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9" name="Google Shape;2309;p7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0" name="Google Shape;2310;p7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1" name="Google Shape;2311;p7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2" name="Google Shape;2312;p7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3" name="Google Shape;2313;p7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4" name="Google Shape;2314;p7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5" name="Google Shape;2315;p7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6" name="Google Shape;2316;p7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7" name="Google Shape;2317;p7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8" name="Google Shape;2318;p7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9" name="Google Shape;2319;p7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0" name="Google Shape;2320;p7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321" name="Google Shape;2321;p7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322" name="Google Shape;2322;p7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3" name="Google Shape;2323;p7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4" name="Google Shape;2324;p7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5" name="Google Shape;2325;p7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6" name="Google Shape;2326;p7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7" name="Google Shape;2327;p7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8" name="Google Shape;2328;p7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9" name="Google Shape;2329;p7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0" name="Google Shape;2330;p7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1" name="Google Shape;2331;p7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2" name="Google Shape;2332;p7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3" name="Google Shape;2333;p7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4" name="Google Shape;2334;p7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5" name="Google Shape;2335;p7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6" name="Google Shape;2336;p7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7" name="Google Shape;2337;p7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8" name="Google Shape;2338;p7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9" name="Google Shape;2339;p7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0" name="Google Shape;2340;p7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1" name="Google Shape;2341;p7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2" name="Google Shape;2342;p7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3" name="Google Shape;2343;p7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4" name="Google Shape;2344;p7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5" name="Google Shape;2345;p7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6" name="Google Shape;2346;p7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7" name="Google Shape;2347;p7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348" name="Google Shape;2348;p7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9" name="Google Shape;2349;p72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350" name="Google Shape;2350;p72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51" name="Google Shape;235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yellow">
  <p:cSld name="agenda yellow">
    <p:bg>
      <p:bgPr>
        <a:solidFill>
          <a:srgbClr val="FFB511"/>
        </a:solidFill>
        <a:effectLst/>
      </p:bgPr>
    </p:bg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73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54" name="Google Shape;2354;p73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355" name="Google Shape;2355;p7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356" name="Google Shape;2356;p7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7" name="Google Shape;2357;p7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8" name="Google Shape;2358;p7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9" name="Google Shape;2359;p7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0" name="Google Shape;2360;p7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1" name="Google Shape;2361;p7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2" name="Google Shape;2362;p7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3" name="Google Shape;2363;p7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4" name="Google Shape;2364;p7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5" name="Google Shape;2365;p7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6" name="Google Shape;2366;p7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7" name="Google Shape;2367;p7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8" name="Google Shape;2368;p7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9" name="Google Shape;2369;p7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0" name="Google Shape;2370;p7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1" name="Google Shape;2371;p7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372" name="Google Shape;2372;p7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373" name="Google Shape;2373;p7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4" name="Google Shape;2374;p7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5" name="Google Shape;2375;p7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6" name="Google Shape;2376;p7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7" name="Google Shape;2377;p7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8" name="Google Shape;2378;p7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9" name="Google Shape;2379;p7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0" name="Google Shape;2380;p7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1" name="Google Shape;2381;p7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2" name="Google Shape;2382;p7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3" name="Google Shape;2383;p7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4" name="Google Shape;2384;p7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5" name="Google Shape;2385;p7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6" name="Google Shape;2386;p7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7" name="Google Shape;2387;p7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8" name="Google Shape;2388;p7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389" name="Google Shape;2389;p7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390" name="Google Shape;2390;p7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1" name="Google Shape;2391;p7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2" name="Google Shape;2392;p7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3" name="Google Shape;2393;p7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4" name="Google Shape;2394;p7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5" name="Google Shape;2395;p7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6" name="Google Shape;2396;p7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7" name="Google Shape;2397;p7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8" name="Google Shape;2398;p7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9" name="Google Shape;2399;p7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0" name="Google Shape;2400;p7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1" name="Google Shape;2401;p7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2" name="Google Shape;2402;p7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3" name="Google Shape;2403;p7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4" name="Google Shape;2404;p7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5" name="Google Shape;2405;p7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6" name="Google Shape;2406;p7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7" name="Google Shape;2407;p7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8" name="Google Shape;2408;p7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9" name="Google Shape;2409;p7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0" name="Google Shape;2410;p7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1" name="Google Shape;2411;p7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2" name="Google Shape;2412;p7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3" name="Google Shape;2413;p7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4" name="Google Shape;2414;p7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5" name="Google Shape;2415;p7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416" name="Google Shape;2416;p7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417" name="Google Shape;2417;p7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8" name="Google Shape;2418;p7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9" name="Google Shape;2419;p7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0" name="Google Shape;2420;p7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1" name="Google Shape;2421;p7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2" name="Google Shape;2422;p7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3" name="Google Shape;2423;p7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4" name="Google Shape;2424;p7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5" name="Google Shape;2425;p7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6" name="Google Shape;2426;p7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7" name="Google Shape;2427;p7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8" name="Google Shape;2428;p7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9" name="Google Shape;2429;p7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0" name="Google Shape;2430;p7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1" name="Google Shape;2431;p7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2" name="Google Shape;2432;p7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3" name="Google Shape;2433;p7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4" name="Google Shape;2434;p7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5" name="Google Shape;2435;p7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6" name="Google Shape;2436;p7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7" name="Google Shape;2437;p7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8" name="Google Shape;2438;p7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9" name="Google Shape;2439;p7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40" name="Google Shape;2440;p7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41" name="Google Shape;2441;p7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42" name="Google Shape;2442;p7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443" name="Google Shape;2443;p73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4" name="Google Shape;2444;p73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445" name="Google Shape;2445;p73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46" name="Google Shape;244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" type="secHead">
  <p:cSld name="SECTION_HEADER">
    <p:bg>
      <p:bgPr>
        <a:solidFill>
          <a:srgbClr val="2175D9"/>
        </a:solidFill>
        <a:effectLst/>
      </p:bgPr>
    </p:bg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74"/>
          <p:cNvSpPr txBox="1">
            <a:spLocks noGrp="1"/>
          </p:cNvSpPr>
          <p:nvPr>
            <p:ph type="title"/>
          </p:nvPr>
        </p:nvSpPr>
        <p:spPr>
          <a:xfrm>
            <a:off x="1256505" y="1360334"/>
            <a:ext cx="13496064" cy="138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sz="98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74"/>
          <p:cNvSpPr txBox="1">
            <a:spLocks noGrp="1"/>
          </p:cNvSpPr>
          <p:nvPr>
            <p:ph type="body" idx="1"/>
          </p:nvPr>
        </p:nvSpPr>
        <p:spPr>
          <a:xfrm>
            <a:off x="4224981" y="2981795"/>
            <a:ext cx="10527445" cy="310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89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grpSp>
        <p:nvGrpSpPr>
          <p:cNvPr id="2450" name="Google Shape;2450;p74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451" name="Google Shape;2451;p74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452" name="Google Shape;2452;p7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3" name="Google Shape;2453;p7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4" name="Google Shape;2454;p7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5" name="Google Shape;2455;p7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6" name="Google Shape;2456;p7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7" name="Google Shape;2457;p7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8" name="Google Shape;2458;p7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9" name="Google Shape;2459;p7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0" name="Google Shape;2460;p7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1" name="Google Shape;2461;p7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2" name="Google Shape;2462;p7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3" name="Google Shape;2463;p7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4" name="Google Shape;2464;p7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5" name="Google Shape;2465;p7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6" name="Google Shape;2466;p7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7" name="Google Shape;2467;p7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468" name="Google Shape;2468;p74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469" name="Google Shape;2469;p7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0" name="Google Shape;2470;p7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1" name="Google Shape;2471;p7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2" name="Google Shape;2472;p7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3" name="Google Shape;2473;p7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4" name="Google Shape;2474;p7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5" name="Google Shape;2475;p7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6" name="Google Shape;2476;p7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7" name="Google Shape;2477;p7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8" name="Google Shape;2478;p7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9" name="Google Shape;2479;p7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0" name="Google Shape;2480;p7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1" name="Google Shape;2481;p7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2" name="Google Shape;2482;p7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3" name="Google Shape;2483;p7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4" name="Google Shape;2484;p7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485" name="Google Shape;2485;p74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486" name="Google Shape;2486;p7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7" name="Google Shape;2487;p7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8" name="Google Shape;2488;p7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9" name="Google Shape;2489;p7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0" name="Google Shape;2490;p7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1" name="Google Shape;2491;p7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2" name="Google Shape;2492;p7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3" name="Google Shape;2493;p7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4" name="Google Shape;2494;p7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5" name="Google Shape;2495;p7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6" name="Google Shape;2496;p7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7" name="Google Shape;2497;p7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8" name="Google Shape;2498;p7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9" name="Google Shape;2499;p7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0" name="Google Shape;2500;p7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1" name="Google Shape;2501;p7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2" name="Google Shape;2502;p7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3" name="Google Shape;2503;p7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4" name="Google Shape;2504;p7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5" name="Google Shape;2505;p7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6" name="Google Shape;2506;p7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7" name="Google Shape;2507;p7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8" name="Google Shape;2508;p7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9" name="Google Shape;2509;p7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0" name="Google Shape;2510;p74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1" name="Google Shape;2511;p74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512" name="Google Shape;2512;p74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513" name="Google Shape;2513;p7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4" name="Google Shape;2514;p7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5" name="Google Shape;2515;p7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6" name="Google Shape;2516;p7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7" name="Google Shape;2517;p7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8" name="Google Shape;2518;p7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9" name="Google Shape;2519;p7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0" name="Google Shape;2520;p7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1" name="Google Shape;2521;p7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2" name="Google Shape;2522;p7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3" name="Google Shape;2523;p7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4" name="Google Shape;2524;p7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5" name="Google Shape;2525;p7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6" name="Google Shape;2526;p7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7" name="Google Shape;2527;p7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8" name="Google Shape;2528;p7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9" name="Google Shape;2529;p7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0" name="Google Shape;2530;p7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1" name="Google Shape;2531;p7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2" name="Google Shape;2532;p7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3" name="Google Shape;2533;p7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4" name="Google Shape;2534;p7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5" name="Google Shape;2535;p7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6" name="Google Shape;2536;p7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7" name="Google Shape;2537;p74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8" name="Google Shape;2538;p74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39" name="Google Shape;2539;p74"/>
          <p:cNvSpPr txBox="1">
            <a:spLocks noGrp="1"/>
          </p:cNvSpPr>
          <p:nvPr>
            <p:ph type="ftr" idx="11"/>
          </p:nvPr>
        </p:nvSpPr>
        <p:spPr>
          <a:xfrm>
            <a:off x="10020390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0" name="Google Shape;2540;p74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541" name="Google Shape;2541;p74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42" name="Google Shape;2542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turqoise">
  <p:cSld name="divider turqoise">
    <p:bg>
      <p:bgPr>
        <a:solidFill>
          <a:srgbClr val="6BA5B4"/>
        </a:solidFill>
        <a:effectLst/>
      </p:bgPr>
    </p:bg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4" name="Google Shape;2544;p75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545" name="Google Shape;2545;p75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546" name="Google Shape;2546;p7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7" name="Google Shape;2547;p7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8" name="Google Shape;2548;p7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9" name="Google Shape;2549;p7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0" name="Google Shape;2550;p7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1" name="Google Shape;2551;p7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2" name="Google Shape;2552;p7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3" name="Google Shape;2553;p7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4" name="Google Shape;2554;p7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5" name="Google Shape;2555;p7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6" name="Google Shape;2556;p7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7" name="Google Shape;2557;p7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8" name="Google Shape;2558;p7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9" name="Google Shape;2559;p7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0" name="Google Shape;2560;p7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1" name="Google Shape;2561;p7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562" name="Google Shape;2562;p75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563" name="Google Shape;2563;p7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4" name="Google Shape;2564;p7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5" name="Google Shape;2565;p7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6" name="Google Shape;2566;p7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7" name="Google Shape;2567;p7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8" name="Google Shape;2568;p7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9" name="Google Shape;2569;p7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0" name="Google Shape;2570;p7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1" name="Google Shape;2571;p7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2" name="Google Shape;2572;p7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3" name="Google Shape;2573;p7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4" name="Google Shape;2574;p7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5" name="Google Shape;2575;p7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6" name="Google Shape;2576;p7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7" name="Google Shape;2577;p7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8" name="Google Shape;2578;p7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579" name="Google Shape;2579;p75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580" name="Google Shape;2580;p7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1" name="Google Shape;2581;p7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2" name="Google Shape;2582;p7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3" name="Google Shape;2583;p7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4" name="Google Shape;2584;p7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5" name="Google Shape;2585;p7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6" name="Google Shape;2586;p7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7" name="Google Shape;2587;p7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8" name="Google Shape;2588;p7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9" name="Google Shape;2589;p7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0" name="Google Shape;2590;p7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1" name="Google Shape;2591;p7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2" name="Google Shape;2592;p7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3" name="Google Shape;2593;p7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4" name="Google Shape;2594;p7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5" name="Google Shape;2595;p7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6" name="Google Shape;2596;p7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7" name="Google Shape;2597;p7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8" name="Google Shape;2598;p7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9" name="Google Shape;2599;p7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0" name="Google Shape;2600;p7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1" name="Google Shape;2601;p7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2" name="Google Shape;2602;p7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3" name="Google Shape;2603;p7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4" name="Google Shape;2604;p75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5" name="Google Shape;2605;p75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606" name="Google Shape;2606;p75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607" name="Google Shape;2607;p7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8" name="Google Shape;2608;p7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9" name="Google Shape;2609;p7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0" name="Google Shape;2610;p7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1" name="Google Shape;2611;p7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2" name="Google Shape;2612;p7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3" name="Google Shape;2613;p7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4" name="Google Shape;2614;p7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5" name="Google Shape;2615;p7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6" name="Google Shape;2616;p7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7" name="Google Shape;2617;p7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8" name="Google Shape;2618;p7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9" name="Google Shape;2619;p7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0" name="Google Shape;2620;p7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1" name="Google Shape;2621;p7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2" name="Google Shape;2622;p7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3" name="Google Shape;2623;p7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4" name="Google Shape;2624;p7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5" name="Google Shape;2625;p7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6" name="Google Shape;2626;p7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7" name="Google Shape;2627;p7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8" name="Google Shape;2628;p7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9" name="Google Shape;2629;p7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30" name="Google Shape;2630;p7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31" name="Google Shape;2631;p75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32" name="Google Shape;2632;p75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633" name="Google Shape;2633;p75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4" name="Google Shape;2634;p75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635" name="Google Shape;2635;p75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6" name="Google Shape;2636;p75"/>
          <p:cNvSpPr txBox="1">
            <a:spLocks noGrp="1"/>
          </p:cNvSpPr>
          <p:nvPr>
            <p:ph type="title"/>
          </p:nvPr>
        </p:nvSpPr>
        <p:spPr>
          <a:xfrm>
            <a:off x="1258485" y="1360334"/>
            <a:ext cx="13493096" cy="138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sz="98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7" name="Google Shape;2637;p75"/>
          <p:cNvSpPr txBox="1">
            <a:spLocks noGrp="1"/>
          </p:cNvSpPr>
          <p:nvPr>
            <p:ph type="body" idx="1"/>
          </p:nvPr>
        </p:nvSpPr>
        <p:spPr>
          <a:xfrm>
            <a:off x="4226610" y="2980207"/>
            <a:ext cx="10524971" cy="309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89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2638" name="Google Shape;263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yellow">
  <p:cSld name="divider yellow">
    <p:bg>
      <p:bgPr>
        <a:solidFill>
          <a:srgbClr val="FFB511"/>
        </a:solidFill>
        <a:effectLst/>
      </p:bgPr>
    </p:bg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0" name="Google Shape;2640;p76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641" name="Google Shape;2641;p76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642" name="Google Shape;2642;p7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3" name="Google Shape;2643;p7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4" name="Google Shape;2644;p7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5" name="Google Shape;2645;p7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6" name="Google Shape;2646;p7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7" name="Google Shape;2647;p7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8" name="Google Shape;2648;p7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9" name="Google Shape;2649;p7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0" name="Google Shape;2650;p7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1" name="Google Shape;2651;p7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2" name="Google Shape;2652;p7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3" name="Google Shape;2653;p7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4" name="Google Shape;2654;p7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5" name="Google Shape;2655;p7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6" name="Google Shape;2656;p7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7" name="Google Shape;2657;p7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658" name="Google Shape;2658;p76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659" name="Google Shape;2659;p7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0" name="Google Shape;2660;p7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1" name="Google Shape;2661;p7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2" name="Google Shape;2662;p7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3" name="Google Shape;2663;p7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4" name="Google Shape;2664;p7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5" name="Google Shape;2665;p7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6" name="Google Shape;2666;p7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7" name="Google Shape;2667;p7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8" name="Google Shape;2668;p7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9" name="Google Shape;2669;p7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0" name="Google Shape;2670;p7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1" name="Google Shape;2671;p7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2" name="Google Shape;2672;p7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3" name="Google Shape;2673;p7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4" name="Google Shape;2674;p7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675" name="Google Shape;2675;p76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676" name="Google Shape;2676;p7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7" name="Google Shape;2677;p7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8" name="Google Shape;2678;p7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9" name="Google Shape;2679;p7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0" name="Google Shape;2680;p7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1" name="Google Shape;2681;p7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2" name="Google Shape;2682;p7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3" name="Google Shape;2683;p7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4" name="Google Shape;2684;p7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5" name="Google Shape;2685;p7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6" name="Google Shape;2686;p7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7" name="Google Shape;2687;p7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8" name="Google Shape;2688;p7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9" name="Google Shape;2689;p7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0" name="Google Shape;2690;p7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1" name="Google Shape;2691;p7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2" name="Google Shape;2692;p7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3" name="Google Shape;2693;p7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4" name="Google Shape;2694;p7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5" name="Google Shape;2695;p7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6" name="Google Shape;2696;p7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7" name="Google Shape;2697;p7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8" name="Google Shape;2698;p7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9" name="Google Shape;2699;p7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0" name="Google Shape;2700;p76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1" name="Google Shape;2701;p76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702" name="Google Shape;2702;p76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703" name="Google Shape;2703;p7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4" name="Google Shape;2704;p7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5" name="Google Shape;2705;p7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6" name="Google Shape;2706;p7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7" name="Google Shape;2707;p7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8" name="Google Shape;2708;p7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9" name="Google Shape;2709;p7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0" name="Google Shape;2710;p7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1" name="Google Shape;2711;p7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2" name="Google Shape;2712;p7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3" name="Google Shape;2713;p7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4" name="Google Shape;2714;p7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5" name="Google Shape;2715;p7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6" name="Google Shape;2716;p7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7" name="Google Shape;2717;p7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8" name="Google Shape;2718;p7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9" name="Google Shape;2719;p7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0" name="Google Shape;2720;p7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1" name="Google Shape;2721;p7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2" name="Google Shape;2722;p7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3" name="Google Shape;2723;p7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4" name="Google Shape;2724;p7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5" name="Google Shape;2725;p7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6" name="Google Shape;2726;p7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7" name="Google Shape;2727;p76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8" name="Google Shape;2728;p76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729" name="Google Shape;2729;p76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0" name="Google Shape;2730;p76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731" name="Google Shape;2731;p76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2" name="Google Shape;2732;p76"/>
          <p:cNvSpPr txBox="1">
            <a:spLocks noGrp="1"/>
          </p:cNvSpPr>
          <p:nvPr>
            <p:ph type="title"/>
          </p:nvPr>
        </p:nvSpPr>
        <p:spPr>
          <a:xfrm>
            <a:off x="1256503" y="1360334"/>
            <a:ext cx="13493096" cy="138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sz="98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3" name="Google Shape;2733;p76"/>
          <p:cNvSpPr txBox="1">
            <a:spLocks noGrp="1"/>
          </p:cNvSpPr>
          <p:nvPr>
            <p:ph type="body" idx="1"/>
          </p:nvPr>
        </p:nvSpPr>
        <p:spPr>
          <a:xfrm>
            <a:off x="4226610" y="2980207"/>
            <a:ext cx="10524971" cy="309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89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2734" name="Google Shape;2734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cream">
  <p:cSld name="divider cream">
    <p:bg>
      <p:bgPr>
        <a:solidFill>
          <a:srgbClr val="F7F5F0"/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6" name="Google Shape;2736;p77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737" name="Google Shape;2737;p77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738" name="Google Shape;2738;p7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39" name="Google Shape;2739;p7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0" name="Google Shape;2740;p7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1" name="Google Shape;2741;p7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2" name="Google Shape;2742;p7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3" name="Google Shape;2743;p7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4" name="Google Shape;2744;p7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5" name="Google Shape;2745;p7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6" name="Google Shape;2746;p7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7" name="Google Shape;2747;p7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8" name="Google Shape;2748;p7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9" name="Google Shape;2749;p7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0" name="Google Shape;2750;p7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1" name="Google Shape;2751;p7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2" name="Google Shape;2752;p7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3" name="Google Shape;2753;p7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754" name="Google Shape;2754;p77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755" name="Google Shape;2755;p77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6" name="Google Shape;2756;p77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7" name="Google Shape;2757;p77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8" name="Google Shape;2758;p77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9" name="Google Shape;2759;p77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0" name="Google Shape;2760;p77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1" name="Google Shape;2761;p77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2" name="Google Shape;2762;p77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3" name="Google Shape;2763;p77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4" name="Google Shape;2764;p77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5" name="Google Shape;2765;p77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6" name="Google Shape;2766;p77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7" name="Google Shape;2767;p77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8" name="Google Shape;2768;p77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9" name="Google Shape;2769;p77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0" name="Google Shape;2770;p77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771" name="Google Shape;2771;p77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772" name="Google Shape;2772;p7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3" name="Google Shape;2773;p7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4" name="Google Shape;2774;p7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5" name="Google Shape;2775;p7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6" name="Google Shape;2776;p7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7" name="Google Shape;2777;p7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8" name="Google Shape;2778;p7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9" name="Google Shape;2779;p7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0" name="Google Shape;2780;p7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1" name="Google Shape;2781;p7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2" name="Google Shape;2782;p7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3" name="Google Shape;2783;p7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4" name="Google Shape;2784;p7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5" name="Google Shape;2785;p7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6" name="Google Shape;2786;p7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7" name="Google Shape;2787;p7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8" name="Google Shape;2788;p7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9" name="Google Shape;2789;p7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0" name="Google Shape;2790;p7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1" name="Google Shape;2791;p7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2" name="Google Shape;2792;p7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3" name="Google Shape;2793;p7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4" name="Google Shape;2794;p7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5" name="Google Shape;2795;p7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6" name="Google Shape;2796;p77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7" name="Google Shape;2797;p77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798" name="Google Shape;2798;p77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799" name="Google Shape;2799;p77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0" name="Google Shape;2800;p77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1" name="Google Shape;2801;p77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2" name="Google Shape;2802;p77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3" name="Google Shape;2803;p77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4" name="Google Shape;2804;p77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5" name="Google Shape;2805;p77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6" name="Google Shape;2806;p77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7" name="Google Shape;2807;p77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8" name="Google Shape;2808;p77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9" name="Google Shape;2809;p77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0" name="Google Shape;2810;p77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1" name="Google Shape;2811;p77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2" name="Google Shape;2812;p77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3" name="Google Shape;2813;p77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4" name="Google Shape;2814;p77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5" name="Google Shape;2815;p77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6" name="Google Shape;2816;p77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7" name="Google Shape;2817;p77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8" name="Google Shape;2818;p77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9" name="Google Shape;2819;p77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20" name="Google Shape;2820;p77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21" name="Google Shape;2821;p77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22" name="Google Shape;2822;p77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23" name="Google Shape;2823;p77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24" name="Google Shape;2824;p77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825" name="Google Shape;2825;p7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rgbClr val="2175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6" name="Google Shape;2826;p77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827" name="Google Shape;2827;p77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8" name="Google Shape;2828;p77"/>
          <p:cNvSpPr txBox="1">
            <a:spLocks noGrp="1"/>
          </p:cNvSpPr>
          <p:nvPr>
            <p:ph type="title"/>
          </p:nvPr>
        </p:nvSpPr>
        <p:spPr>
          <a:xfrm>
            <a:off x="1256503" y="1360334"/>
            <a:ext cx="13493096" cy="138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6000"/>
              <a:buFont typeface="Tahoma"/>
              <a:buNone/>
              <a:defRPr sz="9894">
                <a:solidFill>
                  <a:srgbClr val="2175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9" name="Google Shape;2829;p77"/>
          <p:cNvSpPr txBox="1">
            <a:spLocks noGrp="1"/>
          </p:cNvSpPr>
          <p:nvPr>
            <p:ph type="body" idx="1"/>
          </p:nvPr>
        </p:nvSpPr>
        <p:spPr>
          <a:xfrm>
            <a:off x="4226610" y="2980207"/>
            <a:ext cx="10524971" cy="309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89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2830" name="Google Shape;283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red">
  <p:cSld name="divider red">
    <p:bg>
      <p:bgPr>
        <a:solidFill>
          <a:srgbClr val="E74536"/>
        </a:solidFill>
        <a:effectLst/>
      </p:bgPr>
    </p:bg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78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3" name="Google Shape;2833;p78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grpSp>
        <p:nvGrpSpPr>
          <p:cNvPr id="2834" name="Google Shape;2834;p78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835" name="Google Shape;2835;p78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836" name="Google Shape;2836;p7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37" name="Google Shape;2837;p7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38" name="Google Shape;2838;p7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39" name="Google Shape;2839;p7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0" name="Google Shape;2840;p7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1" name="Google Shape;2841;p7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2" name="Google Shape;2842;p7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3" name="Google Shape;2843;p7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4" name="Google Shape;2844;p7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5" name="Google Shape;2845;p7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6" name="Google Shape;2846;p7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7" name="Google Shape;2847;p7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8" name="Google Shape;2848;p7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9" name="Google Shape;2849;p7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0" name="Google Shape;2850;p7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1" name="Google Shape;2851;p7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852" name="Google Shape;2852;p78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853" name="Google Shape;2853;p7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4" name="Google Shape;2854;p7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5" name="Google Shape;2855;p7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6" name="Google Shape;2856;p7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7" name="Google Shape;2857;p7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8" name="Google Shape;2858;p7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9" name="Google Shape;2859;p7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0" name="Google Shape;2860;p7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1" name="Google Shape;2861;p7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2" name="Google Shape;2862;p7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3" name="Google Shape;2863;p7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4" name="Google Shape;2864;p7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5" name="Google Shape;2865;p7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6" name="Google Shape;2866;p7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7" name="Google Shape;2867;p7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8" name="Google Shape;2868;p7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869" name="Google Shape;2869;p78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870" name="Google Shape;2870;p7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1" name="Google Shape;2871;p7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2" name="Google Shape;2872;p7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3" name="Google Shape;2873;p7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4" name="Google Shape;2874;p7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5" name="Google Shape;2875;p7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6" name="Google Shape;2876;p7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7" name="Google Shape;2877;p7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8" name="Google Shape;2878;p7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9" name="Google Shape;2879;p7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0" name="Google Shape;2880;p7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1" name="Google Shape;2881;p7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2" name="Google Shape;2882;p7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3" name="Google Shape;2883;p7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4" name="Google Shape;2884;p7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5" name="Google Shape;2885;p7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6" name="Google Shape;2886;p7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7" name="Google Shape;2887;p7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8" name="Google Shape;2888;p7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9" name="Google Shape;2889;p7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0" name="Google Shape;2890;p7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1" name="Google Shape;2891;p7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2" name="Google Shape;2892;p7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3" name="Google Shape;2893;p7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4" name="Google Shape;2894;p78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5" name="Google Shape;2895;p78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896" name="Google Shape;2896;p78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2897" name="Google Shape;2897;p7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8" name="Google Shape;2898;p7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9" name="Google Shape;2899;p7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0" name="Google Shape;2900;p7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1" name="Google Shape;2901;p7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2" name="Google Shape;2902;p7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3" name="Google Shape;2903;p7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4" name="Google Shape;2904;p7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5" name="Google Shape;2905;p7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6" name="Google Shape;2906;p7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7" name="Google Shape;2907;p7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8" name="Google Shape;2908;p7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9" name="Google Shape;2909;p7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0" name="Google Shape;2910;p7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1" name="Google Shape;2911;p7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2" name="Google Shape;2912;p7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3" name="Google Shape;2913;p7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4" name="Google Shape;2914;p7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5" name="Google Shape;2915;p7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6" name="Google Shape;2916;p7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7" name="Google Shape;2917;p7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8" name="Google Shape;2918;p7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9" name="Google Shape;2919;p7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0" name="Google Shape;2920;p7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1" name="Google Shape;2921;p78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2" name="Google Shape;2922;p78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923" name="Google Shape;2923;p78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4" name="Google Shape;2924;p78"/>
          <p:cNvSpPr txBox="1">
            <a:spLocks noGrp="1"/>
          </p:cNvSpPr>
          <p:nvPr>
            <p:ph type="title"/>
          </p:nvPr>
        </p:nvSpPr>
        <p:spPr>
          <a:xfrm>
            <a:off x="1258485" y="1360334"/>
            <a:ext cx="13493096" cy="138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sz="98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78"/>
          <p:cNvSpPr txBox="1">
            <a:spLocks noGrp="1"/>
          </p:cNvSpPr>
          <p:nvPr>
            <p:ph type="body" idx="1"/>
          </p:nvPr>
        </p:nvSpPr>
        <p:spPr>
          <a:xfrm>
            <a:off x="4226610" y="2980207"/>
            <a:ext cx="10524971" cy="309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89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2926" name="Google Shape;2926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79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9" name="Google Shape;2929;p79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17589109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930" name="Google Shape;2930;p79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1" name="Google Shape;2931;p79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934712" y="757334"/>
            <a:ext cx="15142993" cy="91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100"/>
              <a:buFont typeface="Tahoma"/>
              <a:buNone/>
              <a:defRPr sz="5936" b="0" i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2490594" y="2757570"/>
            <a:ext cx="8775649" cy="47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100"/>
              <a:buFont typeface="Tahoma"/>
              <a:buNone/>
              <a:defRPr sz="3078" b="0" i="0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1683179" y="10808516"/>
            <a:ext cx="4433374" cy="2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18856897" y="10808516"/>
            <a:ext cx="1152967" cy="2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67533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67533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67533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7533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67533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67533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67533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67533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67533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67533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chart">
  <p:cSld name="full chart"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80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4" name="Google Shape;2934;p80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17589109" cy="81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935" name="Google Shape;2935;p80"/>
          <p:cNvSpPr>
            <a:spLocks noGrp="1"/>
          </p:cNvSpPr>
          <p:nvPr>
            <p:ph type="chart" idx="2"/>
          </p:nvPr>
        </p:nvSpPr>
        <p:spPr>
          <a:xfrm>
            <a:off x="1257496" y="3628827"/>
            <a:ext cx="17589109" cy="653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36" name="Google Shape;2936;p80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7" name="Google Shape;2937;p80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picture dark">
  <p:cSld name="statement picture dark"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81"/>
          <p:cNvSpPr>
            <a:spLocks noGrp="1"/>
          </p:cNvSpPr>
          <p:nvPr>
            <p:ph type="pic" idx="2"/>
          </p:nvPr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40" name="Google Shape;2940;p81"/>
          <p:cNvSpPr txBox="1">
            <a:spLocks noGrp="1"/>
          </p:cNvSpPr>
          <p:nvPr>
            <p:ph type="title"/>
          </p:nvPr>
        </p:nvSpPr>
        <p:spPr>
          <a:xfrm>
            <a:off x="1256506" y="1485992"/>
            <a:ext cx="7190778" cy="307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6596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1" name="Google Shape;2941;p81"/>
          <p:cNvSpPr txBox="1">
            <a:spLocks noGrp="1"/>
          </p:cNvSpPr>
          <p:nvPr>
            <p:ph type="body" idx="1"/>
          </p:nvPr>
        </p:nvSpPr>
        <p:spPr>
          <a:xfrm>
            <a:off x="11659329" y="6808003"/>
            <a:ext cx="7188304" cy="307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596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grpSp>
        <p:nvGrpSpPr>
          <p:cNvPr id="2942" name="Google Shape;2942;p81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2943" name="Google Shape;2943;p81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2944" name="Google Shape;2944;p8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5" name="Google Shape;2945;p8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6" name="Google Shape;2946;p8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7" name="Google Shape;2947;p8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8" name="Google Shape;2948;p8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9" name="Google Shape;2949;p8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0" name="Google Shape;2950;p8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1" name="Google Shape;2951;p8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2" name="Google Shape;2952;p8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3" name="Google Shape;2953;p8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4" name="Google Shape;2954;p8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5" name="Google Shape;2955;p8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6" name="Google Shape;2956;p8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7" name="Google Shape;2957;p8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8" name="Google Shape;2958;p8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9" name="Google Shape;2959;p8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60" name="Google Shape;2960;p81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2961" name="Google Shape;2961;p8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2" name="Google Shape;2962;p8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3" name="Google Shape;2963;p8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4" name="Google Shape;2964;p8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5" name="Google Shape;2965;p8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6" name="Google Shape;2966;p8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7" name="Google Shape;2967;p8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8" name="Google Shape;2968;p8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9" name="Google Shape;2969;p8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0" name="Google Shape;2970;p8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1" name="Google Shape;2971;p8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2" name="Google Shape;2972;p8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3" name="Google Shape;2973;p8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4" name="Google Shape;2974;p8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5" name="Google Shape;2975;p8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6" name="Google Shape;2976;p8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77" name="Google Shape;2977;p81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2978" name="Google Shape;2978;p8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9" name="Google Shape;2979;p8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0" name="Google Shape;2980;p8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1" name="Google Shape;2981;p8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2" name="Google Shape;2982;p8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3" name="Google Shape;2983;p8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4" name="Google Shape;2984;p8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5" name="Google Shape;2985;p8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6" name="Google Shape;2986;p8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7" name="Google Shape;2987;p8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8" name="Google Shape;2988;p8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9" name="Google Shape;2989;p8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0" name="Google Shape;2990;p8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1" name="Google Shape;2991;p8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2" name="Google Shape;2992;p8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3" name="Google Shape;2993;p8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4" name="Google Shape;2994;p8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5" name="Google Shape;2995;p8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6" name="Google Shape;2996;p8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7" name="Google Shape;2997;p8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8" name="Google Shape;2998;p8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9" name="Google Shape;2999;p8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0" name="Google Shape;3000;p8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1" name="Google Shape;3001;p8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2" name="Google Shape;3002;p81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3" name="Google Shape;3003;p81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04" name="Google Shape;3004;p81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005" name="Google Shape;3005;p8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6" name="Google Shape;3006;p8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7" name="Google Shape;3007;p8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8" name="Google Shape;3008;p8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9" name="Google Shape;3009;p8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0" name="Google Shape;3010;p8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1" name="Google Shape;3011;p8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2" name="Google Shape;3012;p8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3" name="Google Shape;3013;p8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4" name="Google Shape;3014;p8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5" name="Google Shape;3015;p8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6" name="Google Shape;3016;p8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7" name="Google Shape;3017;p8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8" name="Google Shape;3018;p8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9" name="Google Shape;3019;p8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0" name="Google Shape;3020;p8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1" name="Google Shape;3021;p8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2" name="Google Shape;3022;p8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3" name="Google Shape;3023;p8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4" name="Google Shape;3024;p8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5" name="Google Shape;3025;p8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6" name="Google Shape;3026;p8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7" name="Google Shape;3027;p8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8" name="Google Shape;3028;p8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9" name="Google Shape;3029;p81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30" name="Google Shape;3030;p81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031" name="Google Shape;3031;p81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2" name="Google Shape;3032;p81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3033" name="Google Shape;3033;p81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">
  <p:cSld name="divider blue ">
    <p:bg>
      <p:bgPr>
        <a:solidFill>
          <a:srgbClr val="2175D9"/>
        </a:solidFill>
        <a:effectLst/>
      </p:bgPr>
    </p:bg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82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036" name="Google Shape;3036;p8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037" name="Google Shape;3037;p8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38" name="Google Shape;3038;p8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39" name="Google Shape;3039;p8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0" name="Google Shape;3040;p8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1" name="Google Shape;3041;p8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2" name="Google Shape;3042;p8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3" name="Google Shape;3043;p8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4" name="Google Shape;3044;p8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5" name="Google Shape;3045;p8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6" name="Google Shape;3046;p8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7" name="Google Shape;3047;p8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8" name="Google Shape;3048;p8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9" name="Google Shape;3049;p8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0" name="Google Shape;3050;p8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1" name="Google Shape;3051;p8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2" name="Google Shape;3052;p8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53" name="Google Shape;3053;p8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054" name="Google Shape;3054;p8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5" name="Google Shape;3055;p8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6" name="Google Shape;3056;p8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7" name="Google Shape;3057;p8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8" name="Google Shape;3058;p8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9" name="Google Shape;3059;p8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0" name="Google Shape;3060;p8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1" name="Google Shape;3061;p8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2" name="Google Shape;3062;p8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3" name="Google Shape;3063;p8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4" name="Google Shape;3064;p8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5" name="Google Shape;3065;p8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6" name="Google Shape;3066;p8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7" name="Google Shape;3067;p8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8" name="Google Shape;3068;p8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9" name="Google Shape;3069;p8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70" name="Google Shape;3070;p8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071" name="Google Shape;3071;p8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2" name="Google Shape;3072;p8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3" name="Google Shape;3073;p8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4" name="Google Shape;3074;p8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5" name="Google Shape;3075;p8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6" name="Google Shape;3076;p8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7" name="Google Shape;3077;p8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8" name="Google Shape;3078;p8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9" name="Google Shape;3079;p8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0" name="Google Shape;3080;p8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1" name="Google Shape;3081;p8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2" name="Google Shape;3082;p8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3" name="Google Shape;3083;p8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4" name="Google Shape;3084;p8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5" name="Google Shape;3085;p8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6" name="Google Shape;3086;p8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7" name="Google Shape;3087;p8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8" name="Google Shape;3088;p8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9" name="Google Shape;3089;p8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0" name="Google Shape;3090;p8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1" name="Google Shape;3091;p8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2" name="Google Shape;3092;p8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3" name="Google Shape;3093;p8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4" name="Google Shape;3094;p8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5" name="Google Shape;3095;p8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6" name="Google Shape;3096;p8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97" name="Google Shape;3097;p8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098" name="Google Shape;3098;p8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9" name="Google Shape;3099;p8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0" name="Google Shape;3100;p8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1" name="Google Shape;3101;p8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2" name="Google Shape;3102;p8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3" name="Google Shape;3103;p8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4" name="Google Shape;3104;p8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5" name="Google Shape;3105;p8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6" name="Google Shape;3106;p8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7" name="Google Shape;3107;p8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8" name="Google Shape;3108;p8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9" name="Google Shape;3109;p8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0" name="Google Shape;3110;p8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1" name="Google Shape;3111;p8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2" name="Google Shape;3112;p8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3" name="Google Shape;3113;p8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4" name="Google Shape;3114;p8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5" name="Google Shape;3115;p8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6" name="Google Shape;3116;p8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7" name="Google Shape;3117;p8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8" name="Google Shape;3118;p8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9" name="Google Shape;3119;p8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20" name="Google Shape;3120;p8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21" name="Google Shape;3121;p8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22" name="Google Shape;3122;p8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23" name="Google Shape;3123;p8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124" name="Google Shape;3124;p8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5" name="Google Shape;3125;p82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3126" name="Google Shape;3126;p82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27" name="Google Shape;3127;p82"/>
          <p:cNvSpPr txBox="1">
            <a:spLocks noGrp="1"/>
          </p:cNvSpPr>
          <p:nvPr>
            <p:ph type="title"/>
          </p:nvPr>
        </p:nvSpPr>
        <p:spPr>
          <a:xfrm>
            <a:off x="1256503" y="1360333"/>
            <a:ext cx="10543769" cy="196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659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8" name="Google Shape;3128;p82"/>
          <p:cNvSpPr txBox="1">
            <a:spLocks noGrp="1"/>
          </p:cNvSpPr>
          <p:nvPr>
            <p:ph type="body" idx="1"/>
          </p:nvPr>
        </p:nvSpPr>
        <p:spPr>
          <a:xfrm>
            <a:off x="4224981" y="3389223"/>
            <a:ext cx="7575150" cy="293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59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3129" name="Google Shape;312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red ">
  <p:cSld name="divider red ">
    <p:bg>
      <p:bgPr>
        <a:solidFill>
          <a:srgbClr val="E74536"/>
        </a:solidFill>
        <a:effectLst/>
      </p:bgPr>
    </p:bg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1" name="Google Shape;3131;p83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132" name="Google Shape;3132;p8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133" name="Google Shape;3133;p8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34" name="Google Shape;3134;p8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35" name="Google Shape;3135;p8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36" name="Google Shape;3136;p8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37" name="Google Shape;3137;p8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38" name="Google Shape;3138;p8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39" name="Google Shape;3139;p8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0" name="Google Shape;3140;p8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1" name="Google Shape;3141;p8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2" name="Google Shape;3142;p8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3" name="Google Shape;3143;p8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4" name="Google Shape;3144;p8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5" name="Google Shape;3145;p8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6" name="Google Shape;3146;p8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7" name="Google Shape;3147;p8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48" name="Google Shape;3148;p8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149" name="Google Shape;3149;p8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150" name="Google Shape;3150;p8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1" name="Google Shape;3151;p8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2" name="Google Shape;3152;p8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3" name="Google Shape;3153;p8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4" name="Google Shape;3154;p8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5" name="Google Shape;3155;p8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6" name="Google Shape;3156;p8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7" name="Google Shape;3157;p8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8" name="Google Shape;3158;p8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59" name="Google Shape;3159;p8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0" name="Google Shape;3160;p8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1" name="Google Shape;3161;p8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2" name="Google Shape;3162;p8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3" name="Google Shape;3163;p8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4" name="Google Shape;3164;p8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5" name="Google Shape;3165;p8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166" name="Google Shape;3166;p8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167" name="Google Shape;3167;p8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8" name="Google Shape;3168;p8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69" name="Google Shape;3169;p8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0" name="Google Shape;3170;p8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1" name="Google Shape;3171;p8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2" name="Google Shape;3172;p8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3" name="Google Shape;3173;p8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4" name="Google Shape;3174;p8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5" name="Google Shape;3175;p8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6" name="Google Shape;3176;p8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7" name="Google Shape;3177;p8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8" name="Google Shape;3178;p8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79" name="Google Shape;3179;p8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0" name="Google Shape;3180;p8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1" name="Google Shape;3181;p8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2" name="Google Shape;3182;p8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3" name="Google Shape;3183;p8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4" name="Google Shape;3184;p8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5" name="Google Shape;3185;p8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6" name="Google Shape;3186;p8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7" name="Google Shape;3187;p8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8" name="Google Shape;3188;p8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89" name="Google Shape;3189;p8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0" name="Google Shape;3190;p8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1" name="Google Shape;3191;p8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2" name="Google Shape;3192;p8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193" name="Google Shape;3193;p8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194" name="Google Shape;3194;p8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5" name="Google Shape;3195;p8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6" name="Google Shape;3196;p8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7" name="Google Shape;3197;p8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8" name="Google Shape;3198;p8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99" name="Google Shape;3199;p8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0" name="Google Shape;3200;p8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1" name="Google Shape;3201;p8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2" name="Google Shape;3202;p8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3" name="Google Shape;3203;p8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4" name="Google Shape;3204;p8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5" name="Google Shape;3205;p8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6" name="Google Shape;3206;p8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7" name="Google Shape;3207;p8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8" name="Google Shape;3208;p8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09" name="Google Shape;3209;p8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0" name="Google Shape;3210;p8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1" name="Google Shape;3211;p8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2" name="Google Shape;3212;p8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3" name="Google Shape;3213;p8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4" name="Google Shape;3214;p8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5" name="Google Shape;3215;p8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6" name="Google Shape;3216;p8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7" name="Google Shape;3217;p8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8" name="Google Shape;3218;p8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19" name="Google Shape;3219;p8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220" name="Google Shape;3220;p83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1" name="Google Shape;3221;p83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3222" name="Google Shape;3222;p83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3" name="Google Shape;3223;p83"/>
          <p:cNvSpPr txBox="1">
            <a:spLocks noGrp="1"/>
          </p:cNvSpPr>
          <p:nvPr>
            <p:ph type="title"/>
          </p:nvPr>
        </p:nvSpPr>
        <p:spPr>
          <a:xfrm>
            <a:off x="1256503" y="1360333"/>
            <a:ext cx="10543769" cy="196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659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4" name="Google Shape;3224;p83"/>
          <p:cNvSpPr txBox="1">
            <a:spLocks noGrp="1"/>
          </p:cNvSpPr>
          <p:nvPr>
            <p:ph type="body" idx="1"/>
          </p:nvPr>
        </p:nvSpPr>
        <p:spPr>
          <a:xfrm>
            <a:off x="4224981" y="3389223"/>
            <a:ext cx="7575150" cy="293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596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3225" name="Google Shape;3225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turquoise ">
  <p:cSld name="divider turquoise ">
    <p:bg>
      <p:bgPr>
        <a:solidFill>
          <a:srgbClr val="6BA5B4"/>
        </a:solidFill>
        <a:effectLst/>
      </p:bgPr>
    </p:bg>
    <p:spTree>
      <p:nvGrpSpPr>
        <p:cNvPr id="1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7" name="Google Shape;3227;p84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228" name="Google Shape;3228;p84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229" name="Google Shape;3229;p8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0" name="Google Shape;3230;p8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1" name="Google Shape;3231;p8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2" name="Google Shape;3232;p8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3" name="Google Shape;3233;p8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4" name="Google Shape;3234;p8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5" name="Google Shape;3235;p8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6" name="Google Shape;3236;p8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7" name="Google Shape;3237;p8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8" name="Google Shape;3238;p8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39" name="Google Shape;3239;p8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0" name="Google Shape;3240;p8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1" name="Google Shape;3241;p8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2" name="Google Shape;3242;p8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3" name="Google Shape;3243;p8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4" name="Google Shape;3244;p8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245" name="Google Shape;3245;p84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246" name="Google Shape;3246;p8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7" name="Google Shape;3247;p8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8" name="Google Shape;3248;p8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49" name="Google Shape;3249;p8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0" name="Google Shape;3250;p8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1" name="Google Shape;3251;p8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2" name="Google Shape;3252;p8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3" name="Google Shape;3253;p8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4" name="Google Shape;3254;p8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5" name="Google Shape;3255;p8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6" name="Google Shape;3256;p8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7" name="Google Shape;3257;p8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8" name="Google Shape;3258;p8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59" name="Google Shape;3259;p8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0" name="Google Shape;3260;p8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1" name="Google Shape;3261;p8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262" name="Google Shape;3262;p84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263" name="Google Shape;3263;p8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4" name="Google Shape;3264;p8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5" name="Google Shape;3265;p8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6" name="Google Shape;3266;p8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7" name="Google Shape;3267;p8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8" name="Google Shape;3268;p8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9" name="Google Shape;3269;p8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0" name="Google Shape;3270;p8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1" name="Google Shape;3271;p8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2" name="Google Shape;3272;p8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3" name="Google Shape;3273;p8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4" name="Google Shape;3274;p8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5" name="Google Shape;3275;p8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6" name="Google Shape;3276;p8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7" name="Google Shape;3277;p8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8" name="Google Shape;3278;p8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9" name="Google Shape;3279;p8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0" name="Google Shape;3280;p8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1" name="Google Shape;3281;p8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2" name="Google Shape;3282;p8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3" name="Google Shape;3283;p8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4" name="Google Shape;3284;p8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5" name="Google Shape;3285;p8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6" name="Google Shape;3286;p8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7" name="Google Shape;3287;p84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88" name="Google Shape;3288;p84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289" name="Google Shape;3289;p84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290" name="Google Shape;3290;p8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1" name="Google Shape;3291;p8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2" name="Google Shape;3292;p8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3" name="Google Shape;3293;p8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4" name="Google Shape;3294;p8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5" name="Google Shape;3295;p8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6" name="Google Shape;3296;p8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7" name="Google Shape;3297;p8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8" name="Google Shape;3298;p8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9" name="Google Shape;3299;p8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0" name="Google Shape;3300;p8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1" name="Google Shape;3301;p8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2" name="Google Shape;3302;p8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3" name="Google Shape;3303;p8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4" name="Google Shape;3304;p8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5" name="Google Shape;3305;p8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6" name="Google Shape;3306;p8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7" name="Google Shape;3307;p8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8" name="Google Shape;3308;p8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09" name="Google Shape;3309;p8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0" name="Google Shape;3310;p8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1" name="Google Shape;3311;p8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2" name="Google Shape;3312;p8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3" name="Google Shape;3313;p8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4" name="Google Shape;3314;p84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5" name="Google Shape;3315;p84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316" name="Google Shape;3316;p84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7" name="Google Shape;3317;p84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3318" name="Google Shape;3318;p84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9" name="Google Shape;3319;p84"/>
          <p:cNvSpPr txBox="1">
            <a:spLocks noGrp="1"/>
          </p:cNvSpPr>
          <p:nvPr>
            <p:ph type="title"/>
          </p:nvPr>
        </p:nvSpPr>
        <p:spPr>
          <a:xfrm>
            <a:off x="1256503" y="1360333"/>
            <a:ext cx="10543769" cy="196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659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0" name="Google Shape;3320;p84"/>
          <p:cNvSpPr txBox="1">
            <a:spLocks noGrp="1"/>
          </p:cNvSpPr>
          <p:nvPr>
            <p:ph type="body" idx="1"/>
          </p:nvPr>
        </p:nvSpPr>
        <p:spPr>
          <a:xfrm>
            <a:off x="4224981" y="3389223"/>
            <a:ext cx="7575150" cy="293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596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3321" name="Google Shape;3321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p85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4" name="Google Shape;3324;p85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75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25" name="Google Shape;3325;p85"/>
          <p:cNvSpPr txBox="1">
            <a:spLocks noGrp="1"/>
          </p:cNvSpPr>
          <p:nvPr>
            <p:ph type="body" idx="2"/>
          </p:nvPr>
        </p:nvSpPr>
        <p:spPr>
          <a:xfrm>
            <a:off x="10417129" y="2738327"/>
            <a:ext cx="8429475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26" name="Google Shape;3326;p85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7" name="Google Shape;3327;p85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hart">
  <p:cSld name="content &amp; chart"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p86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0" name="Google Shape;3330;p86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75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31" name="Google Shape;3331;p86"/>
          <p:cNvSpPr txBox="1">
            <a:spLocks noGrp="1"/>
          </p:cNvSpPr>
          <p:nvPr>
            <p:ph type="body" idx="2"/>
          </p:nvPr>
        </p:nvSpPr>
        <p:spPr>
          <a:xfrm>
            <a:off x="10417129" y="2738327"/>
            <a:ext cx="8429475" cy="81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32" name="Google Shape;3332;p86"/>
          <p:cNvSpPr>
            <a:spLocks noGrp="1"/>
          </p:cNvSpPr>
          <p:nvPr>
            <p:ph type="chart" idx="3"/>
          </p:nvPr>
        </p:nvSpPr>
        <p:spPr>
          <a:xfrm>
            <a:off x="10417129" y="3628827"/>
            <a:ext cx="8429475" cy="653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33" name="Google Shape;3333;p86"/>
          <p:cNvSpPr/>
          <p:nvPr/>
        </p:nvSpPr>
        <p:spPr>
          <a:xfrm>
            <a:off x="18203634" y="10442921"/>
            <a:ext cx="1900589" cy="8662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968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34" name="Google Shape;3334;p86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rgbClr val="CDCD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5" name="Google Shape;3335;p86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3336" name="Google Shape;3336;p86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">
  <p:cSld name="two charts"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p87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9" name="Google Shape;3339;p87"/>
          <p:cNvSpPr txBox="1">
            <a:spLocks noGrp="1"/>
          </p:cNvSpPr>
          <p:nvPr>
            <p:ph type="body" idx="1"/>
          </p:nvPr>
        </p:nvSpPr>
        <p:spPr>
          <a:xfrm>
            <a:off x="1257494" y="2738327"/>
            <a:ext cx="8429475" cy="81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40" name="Google Shape;3340;p87"/>
          <p:cNvSpPr>
            <a:spLocks noGrp="1"/>
          </p:cNvSpPr>
          <p:nvPr>
            <p:ph type="chart" idx="2"/>
          </p:nvPr>
        </p:nvSpPr>
        <p:spPr>
          <a:xfrm>
            <a:off x="1257496" y="3628827"/>
            <a:ext cx="8429475" cy="653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41" name="Google Shape;3341;p87"/>
          <p:cNvSpPr txBox="1">
            <a:spLocks noGrp="1"/>
          </p:cNvSpPr>
          <p:nvPr>
            <p:ph type="body" idx="3"/>
          </p:nvPr>
        </p:nvSpPr>
        <p:spPr>
          <a:xfrm>
            <a:off x="10417129" y="2738327"/>
            <a:ext cx="8429475" cy="81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42" name="Google Shape;3342;p87"/>
          <p:cNvSpPr>
            <a:spLocks noGrp="1"/>
          </p:cNvSpPr>
          <p:nvPr>
            <p:ph type="chart" idx="4"/>
          </p:nvPr>
        </p:nvSpPr>
        <p:spPr>
          <a:xfrm>
            <a:off x="10417129" y="3628827"/>
            <a:ext cx="8429475" cy="653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43" name="Google Shape;3343;p87"/>
          <p:cNvSpPr/>
          <p:nvPr/>
        </p:nvSpPr>
        <p:spPr>
          <a:xfrm>
            <a:off x="18203634" y="10442921"/>
            <a:ext cx="1900589" cy="8662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968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44" name="Google Shape;3344;p8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rgbClr val="CDCD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5" name="Google Shape;3345;p87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3346" name="Google Shape;3346;p87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picture dark">
  <p:cSld name="content &amp; picture dark"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p88"/>
          <p:cNvSpPr>
            <a:spLocks noGrp="1"/>
          </p:cNvSpPr>
          <p:nvPr>
            <p:ph type="pic" idx="2"/>
          </p:nvPr>
        </p:nvSpPr>
        <p:spPr>
          <a:xfrm>
            <a:off x="10190562" y="0"/>
            <a:ext cx="9913538" cy="113093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49" name="Google Shape;3349;p88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8429475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0" name="Google Shape;3350;p88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75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51" name="Google Shape;3351;p88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2" name="Google Shape;3352;p88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blue">
  <p:cSld name="final slide blue">
    <p:bg>
      <p:bgPr>
        <a:solidFill>
          <a:srgbClr val="2175D9"/>
        </a:solidFill>
        <a:effectLst/>
      </p:bgPr>
    </p:bg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4" name="Google Shape;3354;p89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355" name="Google Shape;3355;p89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356" name="Google Shape;3356;p8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57" name="Google Shape;3357;p8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58" name="Google Shape;3358;p8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59" name="Google Shape;3359;p8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0" name="Google Shape;3360;p8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1" name="Google Shape;3361;p8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2" name="Google Shape;3362;p8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3" name="Google Shape;3363;p8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4" name="Google Shape;3364;p8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5" name="Google Shape;3365;p8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6" name="Google Shape;3366;p8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7" name="Google Shape;3367;p8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8" name="Google Shape;3368;p8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69" name="Google Shape;3369;p8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0" name="Google Shape;3370;p8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1" name="Google Shape;3371;p8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372" name="Google Shape;3372;p89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373" name="Google Shape;3373;p8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4" name="Google Shape;3374;p8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5" name="Google Shape;3375;p8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6" name="Google Shape;3376;p8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7" name="Google Shape;3377;p8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8" name="Google Shape;3378;p8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79" name="Google Shape;3379;p8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0" name="Google Shape;3380;p8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1" name="Google Shape;3381;p8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2" name="Google Shape;3382;p8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3" name="Google Shape;3383;p8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4" name="Google Shape;3384;p8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5" name="Google Shape;3385;p8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6" name="Google Shape;3386;p8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7" name="Google Shape;3387;p8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8" name="Google Shape;3388;p8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389" name="Google Shape;3389;p89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390" name="Google Shape;3390;p8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1" name="Google Shape;3391;p8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2" name="Google Shape;3392;p8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3" name="Google Shape;3393;p8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4" name="Google Shape;3394;p8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5" name="Google Shape;3395;p8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6" name="Google Shape;3396;p8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7" name="Google Shape;3397;p8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8" name="Google Shape;3398;p8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9" name="Google Shape;3399;p8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0" name="Google Shape;3400;p8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1" name="Google Shape;3401;p8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2" name="Google Shape;3402;p8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3" name="Google Shape;3403;p8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4" name="Google Shape;3404;p8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5" name="Google Shape;3405;p8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6" name="Google Shape;3406;p8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7" name="Google Shape;3407;p8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8" name="Google Shape;3408;p8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9" name="Google Shape;3409;p8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0" name="Google Shape;3410;p8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1" name="Google Shape;3411;p8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2" name="Google Shape;3412;p8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3" name="Google Shape;3413;p8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4" name="Google Shape;3414;p89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5" name="Google Shape;3415;p89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416" name="Google Shape;3416;p89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417" name="Google Shape;3417;p8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8" name="Google Shape;3418;p8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9" name="Google Shape;3419;p8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0" name="Google Shape;3420;p8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1" name="Google Shape;3421;p8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2" name="Google Shape;3422;p8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3" name="Google Shape;3423;p8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4" name="Google Shape;3424;p8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5" name="Google Shape;3425;p8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6" name="Google Shape;3426;p8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7" name="Google Shape;3427;p8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8" name="Google Shape;3428;p8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9" name="Google Shape;3429;p8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0" name="Google Shape;3430;p8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1" name="Google Shape;3431;p8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2" name="Google Shape;3432;p8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3" name="Google Shape;3433;p8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4" name="Google Shape;3434;p8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5" name="Google Shape;3435;p8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6" name="Google Shape;3436;p8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7" name="Google Shape;3437;p8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8" name="Google Shape;3438;p8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9" name="Google Shape;3439;p8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40" name="Google Shape;3440;p8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41" name="Google Shape;3441;p89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42" name="Google Shape;3442;p89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443" name="Google Shape;3443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8" cy="34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4" name="Google Shape;344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4" y="9152528"/>
            <a:ext cx="2141273" cy="101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1_Two Content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0" y="0"/>
            <a:ext cx="418835" cy="11309350"/>
          </a:xfrm>
          <a:custGeom>
            <a:avLst/>
            <a:gdLst/>
            <a:ahLst/>
            <a:cxnLst/>
            <a:rect l="l" t="t" r="r" b="b"/>
            <a:pathLst>
              <a:path w="254000" h="6858000" extrusionOk="0">
                <a:moveTo>
                  <a:pt x="254000" y="0"/>
                </a:moveTo>
                <a:lnTo>
                  <a:pt x="0" y="0"/>
                </a:lnTo>
                <a:lnTo>
                  <a:pt x="0" y="6858000"/>
                </a:lnTo>
                <a:lnTo>
                  <a:pt x="254000" y="6858000"/>
                </a:lnTo>
                <a:lnTo>
                  <a:pt x="254000" y="0"/>
                </a:lnTo>
                <a:close/>
              </a:path>
            </a:pathLst>
          </a:custGeom>
          <a:solidFill>
            <a:srgbClr val="0F19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78"/>
              <a:buFont typeface="Arial"/>
              <a:buNone/>
            </a:pPr>
            <a:endParaRPr sz="3078"/>
          </a:p>
        </p:txBody>
      </p:sp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934712" y="757334"/>
            <a:ext cx="15142993" cy="91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100"/>
              <a:buFont typeface="Tahoma"/>
              <a:buNone/>
              <a:defRPr sz="5936" b="0" i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1706376" y="3575883"/>
            <a:ext cx="5810294" cy="37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100"/>
              <a:buFont typeface="Tahoma"/>
              <a:buNone/>
              <a:defRPr sz="2418" b="0" i="0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11825885" y="2728008"/>
            <a:ext cx="7302397" cy="6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100"/>
              <a:buFont typeface="Tahoma"/>
              <a:buNone/>
              <a:defRPr sz="3957" b="0" i="0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1683179" y="10808516"/>
            <a:ext cx="4433374" cy="2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18856897" y="10808516"/>
            <a:ext cx="1152967" cy="2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67533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67533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67533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7533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67533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67533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67533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67533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67533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759"/>
              <a:buFont typeface="Tahoma"/>
              <a:buNone/>
              <a:defRPr sz="1759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167533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dark blue">
  <p:cSld name="final slide dark blue">
    <p:bg>
      <p:bgPr>
        <a:solidFill>
          <a:srgbClr val="0F1941"/>
        </a:solidFill>
        <a:effectLst/>
      </p:bgPr>
    </p:bg>
    <p:spTree>
      <p:nvGrpSpPr>
        <p:cNvPr id="1" name="Shape 3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6" name="Google Shape;3446;p90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447" name="Google Shape;3447;p90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448" name="Google Shape;3448;p9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49" name="Google Shape;3449;p9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0" name="Google Shape;3450;p9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1" name="Google Shape;3451;p9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2" name="Google Shape;3452;p9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3" name="Google Shape;3453;p9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4" name="Google Shape;3454;p9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5" name="Google Shape;3455;p9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6" name="Google Shape;3456;p9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7" name="Google Shape;3457;p9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8" name="Google Shape;3458;p9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9" name="Google Shape;3459;p9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0" name="Google Shape;3460;p9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1" name="Google Shape;3461;p9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2" name="Google Shape;3462;p9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3" name="Google Shape;3463;p9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464" name="Google Shape;3464;p90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465" name="Google Shape;3465;p9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6" name="Google Shape;3466;p9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7" name="Google Shape;3467;p9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8" name="Google Shape;3468;p9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9" name="Google Shape;3469;p9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0" name="Google Shape;3470;p9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1" name="Google Shape;3471;p9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2" name="Google Shape;3472;p9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3" name="Google Shape;3473;p9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4" name="Google Shape;3474;p9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5" name="Google Shape;3475;p9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6" name="Google Shape;3476;p9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7" name="Google Shape;3477;p9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8" name="Google Shape;3478;p9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9" name="Google Shape;3479;p9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0" name="Google Shape;3480;p9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481" name="Google Shape;3481;p90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482" name="Google Shape;3482;p9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3" name="Google Shape;3483;p9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4" name="Google Shape;3484;p9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5" name="Google Shape;3485;p9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6" name="Google Shape;3486;p9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7" name="Google Shape;3487;p9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8" name="Google Shape;3488;p9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9" name="Google Shape;3489;p9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0" name="Google Shape;3490;p9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1" name="Google Shape;3491;p9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2" name="Google Shape;3492;p9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3" name="Google Shape;3493;p9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4" name="Google Shape;3494;p9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5" name="Google Shape;3495;p9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6" name="Google Shape;3496;p9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7" name="Google Shape;3497;p9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8" name="Google Shape;3498;p9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9" name="Google Shape;3499;p9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0" name="Google Shape;3500;p9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1" name="Google Shape;3501;p9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2" name="Google Shape;3502;p9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3" name="Google Shape;3503;p9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4" name="Google Shape;3504;p9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5" name="Google Shape;3505;p9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6" name="Google Shape;3506;p90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7" name="Google Shape;3507;p90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08" name="Google Shape;3508;p90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509" name="Google Shape;3509;p9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0" name="Google Shape;3510;p9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1" name="Google Shape;3511;p9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2" name="Google Shape;3512;p9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3" name="Google Shape;3513;p9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4" name="Google Shape;3514;p9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5" name="Google Shape;3515;p9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6" name="Google Shape;3516;p9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7" name="Google Shape;3517;p9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8" name="Google Shape;3518;p9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9" name="Google Shape;3519;p9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0" name="Google Shape;3520;p9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1" name="Google Shape;3521;p9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2" name="Google Shape;3522;p9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3" name="Google Shape;3523;p9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4" name="Google Shape;3524;p9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5" name="Google Shape;3525;p9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6" name="Google Shape;3526;p9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7" name="Google Shape;3527;p9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8" name="Google Shape;3528;p9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9" name="Google Shape;3529;p9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0" name="Google Shape;3530;p9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1" name="Google Shape;3531;p9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2" name="Google Shape;3532;p9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3" name="Google Shape;3533;p90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4" name="Google Shape;3534;p90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535" name="Google Shape;3535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8" cy="34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6" name="Google Shape;3536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4" y="9152528"/>
            <a:ext cx="2141273" cy="101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turquoise">
  <p:cSld name="final slide turquoise">
    <p:bg>
      <p:bgPr>
        <a:solidFill>
          <a:srgbClr val="6BA5B4"/>
        </a:solidFill>
        <a:effectLst/>
      </p:bgPr>
    </p:bg>
    <p:spTree>
      <p:nvGrpSpPr>
        <p:cNvPr id="1" name="Shape 3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8" name="Google Shape;3538;p91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539" name="Google Shape;3539;p91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540" name="Google Shape;3540;p9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1" name="Google Shape;3541;p9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2" name="Google Shape;3542;p9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3" name="Google Shape;3543;p9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4" name="Google Shape;3544;p9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5" name="Google Shape;3545;p9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6" name="Google Shape;3546;p9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7" name="Google Shape;3547;p9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8" name="Google Shape;3548;p9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9" name="Google Shape;3549;p9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0" name="Google Shape;3550;p9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1" name="Google Shape;3551;p9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2" name="Google Shape;3552;p9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3" name="Google Shape;3553;p9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4" name="Google Shape;3554;p9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5" name="Google Shape;3555;p9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56" name="Google Shape;3556;p91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557" name="Google Shape;3557;p9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8" name="Google Shape;3558;p9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9" name="Google Shape;3559;p9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0" name="Google Shape;3560;p9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1" name="Google Shape;3561;p9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2" name="Google Shape;3562;p9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3" name="Google Shape;3563;p9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4" name="Google Shape;3564;p9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5" name="Google Shape;3565;p9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6" name="Google Shape;3566;p9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7" name="Google Shape;3567;p9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8" name="Google Shape;3568;p9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9" name="Google Shape;3569;p9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0" name="Google Shape;3570;p9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1" name="Google Shape;3571;p9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2" name="Google Shape;3572;p9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73" name="Google Shape;3573;p91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574" name="Google Shape;3574;p9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5" name="Google Shape;3575;p9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6" name="Google Shape;3576;p9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7" name="Google Shape;3577;p9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8" name="Google Shape;3578;p9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9" name="Google Shape;3579;p9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0" name="Google Shape;3580;p9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1" name="Google Shape;3581;p9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2" name="Google Shape;3582;p9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3" name="Google Shape;3583;p9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4" name="Google Shape;3584;p9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5" name="Google Shape;3585;p9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6" name="Google Shape;3586;p9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7" name="Google Shape;3587;p9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8" name="Google Shape;3588;p9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9" name="Google Shape;3589;p9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0" name="Google Shape;3590;p9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1" name="Google Shape;3591;p9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2" name="Google Shape;3592;p9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3" name="Google Shape;3593;p9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4" name="Google Shape;3594;p9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5" name="Google Shape;3595;p9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6" name="Google Shape;3596;p9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7" name="Google Shape;3597;p9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8" name="Google Shape;3598;p91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9" name="Google Shape;3599;p91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00" name="Google Shape;3600;p91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601" name="Google Shape;3601;p9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2" name="Google Shape;3602;p9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3" name="Google Shape;3603;p9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4" name="Google Shape;3604;p9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5" name="Google Shape;3605;p9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6" name="Google Shape;3606;p9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7" name="Google Shape;3607;p9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8" name="Google Shape;3608;p9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9" name="Google Shape;3609;p9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0" name="Google Shape;3610;p9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1" name="Google Shape;3611;p9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2" name="Google Shape;3612;p9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3" name="Google Shape;3613;p9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4" name="Google Shape;3614;p9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5" name="Google Shape;3615;p9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6" name="Google Shape;3616;p9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7" name="Google Shape;3617;p9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8" name="Google Shape;3618;p9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9" name="Google Shape;3619;p9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0" name="Google Shape;3620;p9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1" name="Google Shape;3621;p9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2" name="Google Shape;3622;p9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3" name="Google Shape;3623;p9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4" name="Google Shape;3624;p9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5" name="Google Shape;3625;p91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6" name="Google Shape;3626;p91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627" name="Google Shape;362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8" cy="34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8" name="Google Shape;3628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4" y="9152528"/>
            <a:ext cx="2141273" cy="101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cream">
  <p:cSld name="final slide cream">
    <p:bg>
      <p:bgPr>
        <a:solidFill>
          <a:srgbClr val="F7F5F0"/>
        </a:solidFill>
        <a:effectLst/>
      </p:bgPr>
    </p:bg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0" name="Google Shape;3630;p92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631" name="Google Shape;3631;p9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632" name="Google Shape;3632;p9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3" name="Google Shape;3633;p9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4" name="Google Shape;3634;p9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5" name="Google Shape;3635;p9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6" name="Google Shape;3636;p9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7" name="Google Shape;3637;p9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8" name="Google Shape;3638;p9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9" name="Google Shape;3639;p9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0" name="Google Shape;3640;p9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1" name="Google Shape;3641;p9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2" name="Google Shape;3642;p9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3" name="Google Shape;3643;p9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4" name="Google Shape;3644;p9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5" name="Google Shape;3645;p9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6" name="Google Shape;3646;p9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7" name="Google Shape;3647;p9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48" name="Google Shape;3648;p9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649" name="Google Shape;3649;p9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0" name="Google Shape;3650;p9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1" name="Google Shape;3651;p9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2" name="Google Shape;3652;p9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3" name="Google Shape;3653;p9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4" name="Google Shape;3654;p9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5" name="Google Shape;3655;p9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6" name="Google Shape;3656;p9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7" name="Google Shape;3657;p9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8" name="Google Shape;3658;p9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9" name="Google Shape;3659;p9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0" name="Google Shape;3660;p9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1" name="Google Shape;3661;p9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2" name="Google Shape;3662;p9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3" name="Google Shape;3663;p9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4" name="Google Shape;3664;p9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65" name="Google Shape;3665;p9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666" name="Google Shape;3666;p9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7" name="Google Shape;3667;p9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8" name="Google Shape;3668;p9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9" name="Google Shape;3669;p9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0" name="Google Shape;3670;p9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1" name="Google Shape;3671;p9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2" name="Google Shape;3672;p9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3" name="Google Shape;3673;p9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4" name="Google Shape;3674;p9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5" name="Google Shape;3675;p9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6" name="Google Shape;3676;p9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7" name="Google Shape;3677;p9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8" name="Google Shape;3678;p9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9" name="Google Shape;3679;p9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0" name="Google Shape;3680;p9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1" name="Google Shape;3681;p9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2" name="Google Shape;3682;p9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3" name="Google Shape;3683;p9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4" name="Google Shape;3684;p9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5" name="Google Shape;3685;p9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6" name="Google Shape;3686;p9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7" name="Google Shape;3687;p9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8" name="Google Shape;3688;p9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9" name="Google Shape;3689;p9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0" name="Google Shape;3690;p9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1" name="Google Shape;3691;p9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92" name="Google Shape;3692;p9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693" name="Google Shape;3693;p9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4" name="Google Shape;3694;p9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5" name="Google Shape;3695;p9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6" name="Google Shape;3696;p9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7" name="Google Shape;3697;p9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8" name="Google Shape;3698;p9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9" name="Google Shape;3699;p9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0" name="Google Shape;3700;p9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1" name="Google Shape;3701;p9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2" name="Google Shape;3702;p9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3" name="Google Shape;3703;p9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4" name="Google Shape;3704;p9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5" name="Google Shape;3705;p9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6" name="Google Shape;3706;p9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7" name="Google Shape;3707;p9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8" name="Google Shape;3708;p9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9" name="Google Shape;3709;p9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0" name="Google Shape;3710;p9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1" name="Google Shape;3711;p9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2" name="Google Shape;3712;p9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3" name="Google Shape;3713;p9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4" name="Google Shape;3714;p9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5" name="Google Shape;3715;p9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6" name="Google Shape;3716;p9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7" name="Google Shape;3717;p9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8" name="Google Shape;3718;p9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719" name="Google Shape;3719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8" cy="34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0" name="Google Shape;372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124" y="9154116"/>
            <a:ext cx="2151325" cy="102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red">
  <p:cSld name="final slide red">
    <p:bg>
      <p:bgPr>
        <a:solidFill>
          <a:srgbClr val="E74536"/>
        </a:solidFill>
        <a:effectLst/>
      </p:bgPr>
    </p:bg>
    <p:spTree>
      <p:nvGrpSpPr>
        <p:cNvPr id="1" name="Shape 3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2" name="Google Shape;3722;p93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723" name="Google Shape;3723;p9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724" name="Google Shape;3724;p9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5" name="Google Shape;3725;p9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6" name="Google Shape;3726;p9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7" name="Google Shape;3727;p9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8" name="Google Shape;3728;p9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9" name="Google Shape;3729;p9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0" name="Google Shape;3730;p9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1" name="Google Shape;3731;p9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2" name="Google Shape;3732;p9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3" name="Google Shape;3733;p9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4" name="Google Shape;3734;p9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5" name="Google Shape;3735;p9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6" name="Google Shape;3736;p9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7" name="Google Shape;3737;p9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8" name="Google Shape;3738;p9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9" name="Google Shape;3739;p9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740" name="Google Shape;3740;p9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741" name="Google Shape;3741;p9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2" name="Google Shape;3742;p9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3" name="Google Shape;3743;p9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4" name="Google Shape;3744;p9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5" name="Google Shape;3745;p9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6" name="Google Shape;3746;p9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7" name="Google Shape;3747;p9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8" name="Google Shape;3748;p9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9" name="Google Shape;3749;p9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0" name="Google Shape;3750;p9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1" name="Google Shape;3751;p9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2" name="Google Shape;3752;p9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3" name="Google Shape;3753;p9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4" name="Google Shape;3754;p9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5" name="Google Shape;3755;p9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6" name="Google Shape;3756;p9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757" name="Google Shape;3757;p9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758" name="Google Shape;3758;p9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9" name="Google Shape;3759;p9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0" name="Google Shape;3760;p9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1" name="Google Shape;3761;p9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2" name="Google Shape;3762;p9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3" name="Google Shape;3763;p9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4" name="Google Shape;3764;p9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5" name="Google Shape;3765;p9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6" name="Google Shape;3766;p9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7" name="Google Shape;3767;p9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8" name="Google Shape;3768;p9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9" name="Google Shape;3769;p9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0" name="Google Shape;3770;p9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1" name="Google Shape;3771;p9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2" name="Google Shape;3772;p9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3" name="Google Shape;3773;p9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4" name="Google Shape;3774;p9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5" name="Google Shape;3775;p9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6" name="Google Shape;3776;p9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7" name="Google Shape;3777;p9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8" name="Google Shape;3778;p9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9" name="Google Shape;3779;p9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0" name="Google Shape;3780;p9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1" name="Google Shape;3781;p9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2" name="Google Shape;3782;p9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3" name="Google Shape;3783;p9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784" name="Google Shape;3784;p9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785" name="Google Shape;3785;p9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6" name="Google Shape;3786;p9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7" name="Google Shape;3787;p9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8" name="Google Shape;3788;p9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9" name="Google Shape;3789;p9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0" name="Google Shape;3790;p9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1" name="Google Shape;3791;p9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2" name="Google Shape;3792;p9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3" name="Google Shape;3793;p9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4" name="Google Shape;3794;p9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5" name="Google Shape;3795;p9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6" name="Google Shape;3796;p9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7" name="Google Shape;3797;p9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8" name="Google Shape;3798;p9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9" name="Google Shape;3799;p9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0" name="Google Shape;3800;p9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1" name="Google Shape;3801;p9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2" name="Google Shape;3802;p9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3" name="Google Shape;3803;p9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4" name="Google Shape;3804;p9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5" name="Google Shape;3805;p9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6" name="Google Shape;3806;p9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7" name="Google Shape;3807;p9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8" name="Google Shape;3808;p9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9" name="Google Shape;3809;p9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10" name="Google Shape;3810;p9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811" name="Google Shape;3811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8" cy="34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2" name="Google Shape;3812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4" y="9152528"/>
            <a:ext cx="2141273" cy="101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yellow">
  <p:cSld name="final slide yellow">
    <p:bg>
      <p:bgPr>
        <a:solidFill>
          <a:srgbClr val="FFB511"/>
        </a:solidFill>
        <a:effectLst/>
      </p:bgPr>
    </p:bg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4" name="Google Shape;3814;p94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815" name="Google Shape;3815;p94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816" name="Google Shape;3816;p9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17" name="Google Shape;3817;p9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18" name="Google Shape;3818;p9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19" name="Google Shape;3819;p9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0" name="Google Shape;3820;p9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1" name="Google Shape;3821;p9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2" name="Google Shape;3822;p9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3" name="Google Shape;3823;p9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4" name="Google Shape;3824;p9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5" name="Google Shape;3825;p9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6" name="Google Shape;3826;p9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7" name="Google Shape;3827;p9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8" name="Google Shape;3828;p9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9" name="Google Shape;3829;p9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0" name="Google Shape;3830;p9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1" name="Google Shape;3831;p9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832" name="Google Shape;3832;p94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833" name="Google Shape;3833;p9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4" name="Google Shape;3834;p9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5" name="Google Shape;3835;p9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6" name="Google Shape;3836;p9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7" name="Google Shape;3837;p9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8" name="Google Shape;3838;p9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9" name="Google Shape;3839;p9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0" name="Google Shape;3840;p9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1" name="Google Shape;3841;p9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2" name="Google Shape;3842;p9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3" name="Google Shape;3843;p9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4" name="Google Shape;3844;p9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5" name="Google Shape;3845;p9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6" name="Google Shape;3846;p9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7" name="Google Shape;3847;p9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8" name="Google Shape;3848;p9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849" name="Google Shape;3849;p94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850" name="Google Shape;3850;p9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1" name="Google Shape;3851;p9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2" name="Google Shape;3852;p9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3" name="Google Shape;3853;p9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4" name="Google Shape;3854;p9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5" name="Google Shape;3855;p9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6" name="Google Shape;3856;p9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7" name="Google Shape;3857;p9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8" name="Google Shape;3858;p9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9" name="Google Shape;3859;p9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0" name="Google Shape;3860;p9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1" name="Google Shape;3861;p9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2" name="Google Shape;3862;p9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3" name="Google Shape;3863;p9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4" name="Google Shape;3864;p9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5" name="Google Shape;3865;p9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6" name="Google Shape;3866;p9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7" name="Google Shape;3867;p9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8" name="Google Shape;3868;p9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9" name="Google Shape;3869;p9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0" name="Google Shape;3870;p9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1" name="Google Shape;3871;p9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2" name="Google Shape;3872;p9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3" name="Google Shape;3873;p9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4" name="Google Shape;3874;p94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5" name="Google Shape;3875;p94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876" name="Google Shape;3876;p94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877" name="Google Shape;3877;p9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8" name="Google Shape;3878;p9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9" name="Google Shape;3879;p9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0" name="Google Shape;3880;p9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1" name="Google Shape;3881;p9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2" name="Google Shape;3882;p9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3" name="Google Shape;3883;p9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4" name="Google Shape;3884;p9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5" name="Google Shape;3885;p9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6" name="Google Shape;3886;p9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7" name="Google Shape;3887;p9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8" name="Google Shape;3888;p9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9" name="Google Shape;3889;p9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0" name="Google Shape;3890;p9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1" name="Google Shape;3891;p9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2" name="Google Shape;3892;p9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3" name="Google Shape;3893;p9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4" name="Google Shape;3894;p9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5" name="Google Shape;3895;p9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6" name="Google Shape;3896;p9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7" name="Google Shape;3897;p9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8" name="Google Shape;3898;p9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9" name="Google Shape;3899;p9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00" name="Google Shape;3900;p9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01" name="Google Shape;3901;p94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02" name="Google Shape;3902;p94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903" name="Google Shape;3903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43" y="1502678"/>
            <a:ext cx="14868268" cy="34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4" name="Google Shape;3904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44" y="9152528"/>
            <a:ext cx="2141273" cy="101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">
  <p:cSld name="title slide blue">
    <p:bg>
      <p:bgPr>
        <a:solidFill>
          <a:srgbClr val="2175D9"/>
        </a:solidFill>
        <a:effectLst/>
      </p:bgPr>
    </p:bg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95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3907" name="Google Shape;3907;p95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8" name="Google Shape;3908;p95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3909" name="Google Shape;3909;p95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3910" name="Google Shape;3910;p95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3911" name="Google Shape;3911;p9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2" name="Google Shape;3912;p9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3" name="Google Shape;3913;p9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4" name="Google Shape;3914;p9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5" name="Google Shape;3915;p9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6" name="Google Shape;3916;p9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7" name="Google Shape;3917;p9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8" name="Google Shape;3918;p9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9" name="Google Shape;3919;p9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0" name="Google Shape;3920;p9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1" name="Google Shape;3921;p9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2" name="Google Shape;3922;p9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3" name="Google Shape;3923;p9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4" name="Google Shape;3924;p9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5" name="Google Shape;3925;p9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6" name="Google Shape;3926;p9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927" name="Google Shape;3927;p95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3928" name="Google Shape;3928;p9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9" name="Google Shape;3929;p9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0" name="Google Shape;3930;p9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1" name="Google Shape;3931;p9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2" name="Google Shape;3932;p9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3" name="Google Shape;3933;p9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4" name="Google Shape;3934;p9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5" name="Google Shape;3935;p9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6" name="Google Shape;3936;p9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7" name="Google Shape;3937;p9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8" name="Google Shape;3938;p9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9" name="Google Shape;3939;p9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0" name="Google Shape;3940;p9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1" name="Google Shape;3941;p9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2" name="Google Shape;3942;p9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3" name="Google Shape;3943;p9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944" name="Google Shape;3944;p95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3945" name="Google Shape;3945;p9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6" name="Google Shape;3946;p9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7" name="Google Shape;3947;p9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8" name="Google Shape;3948;p9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9" name="Google Shape;3949;p9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0" name="Google Shape;3950;p9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1" name="Google Shape;3951;p9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2" name="Google Shape;3952;p9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3" name="Google Shape;3953;p9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4" name="Google Shape;3954;p9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5" name="Google Shape;3955;p9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6" name="Google Shape;3956;p9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7" name="Google Shape;3957;p9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8" name="Google Shape;3958;p9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9" name="Google Shape;3959;p9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0" name="Google Shape;3960;p9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1" name="Google Shape;3961;p9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2" name="Google Shape;3962;p9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3" name="Google Shape;3963;p9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4" name="Google Shape;3964;p9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5" name="Google Shape;3965;p9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6" name="Google Shape;3966;p9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7" name="Google Shape;3967;p9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8" name="Google Shape;3968;p9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9" name="Google Shape;3969;p95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0" name="Google Shape;3970;p95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971" name="Google Shape;3971;p95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3972" name="Google Shape;3972;p9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3" name="Google Shape;3973;p9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4" name="Google Shape;3974;p9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5" name="Google Shape;3975;p9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6" name="Google Shape;3976;p9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7" name="Google Shape;3977;p9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8" name="Google Shape;3978;p9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9" name="Google Shape;3979;p9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0" name="Google Shape;3980;p9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1" name="Google Shape;3981;p9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2" name="Google Shape;3982;p9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3" name="Google Shape;3983;p9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4" name="Google Shape;3984;p9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5" name="Google Shape;3985;p9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6" name="Google Shape;3986;p9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7" name="Google Shape;3987;p9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8" name="Google Shape;3988;p9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9" name="Google Shape;3989;p9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0" name="Google Shape;3990;p9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1" name="Google Shape;3991;p9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2" name="Google Shape;3992;p9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3" name="Google Shape;3993;p9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4" name="Google Shape;3994;p9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5" name="Google Shape;3995;p9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6" name="Google Shape;3996;p95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7" name="Google Shape;3997;p95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998" name="Google Shape;3998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96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1" name="Google Shape;4001;p96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2" name="Google Shape;4002;p96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" name="Google Shape;4004;p9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5" name="Google Shape;4005;p97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">
  <p:cSld name="title slide dark blue">
    <p:bg>
      <p:bgPr>
        <a:solidFill>
          <a:schemeClr val="dk1"/>
        </a:solidFill>
        <a:effectLst/>
      </p:bgPr>
    </p:bg>
    <p:spTree>
      <p:nvGrpSpPr>
        <p:cNvPr id="1" name="Shape 4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7" name="Google Shape;4007;p98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4008" name="Google Shape;4008;p98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0523982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9" name="Google Shape;4009;p98"/>
          <p:cNvSpPr txBox="1">
            <a:spLocks noGrp="1"/>
          </p:cNvSpPr>
          <p:nvPr>
            <p:ph type="body" idx="2"/>
          </p:nvPr>
        </p:nvSpPr>
        <p:spPr>
          <a:xfrm>
            <a:off x="1256506" y="730926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4010" name="Google Shape;4010;p98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011" name="Google Shape;4011;p98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012" name="Google Shape;4012;p9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3" name="Google Shape;4013;p9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4" name="Google Shape;4014;p9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5" name="Google Shape;4015;p9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6" name="Google Shape;4016;p9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7" name="Google Shape;4017;p9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8" name="Google Shape;4018;p9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9" name="Google Shape;4019;p9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0" name="Google Shape;4020;p9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1" name="Google Shape;4021;p9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2" name="Google Shape;4022;p9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3" name="Google Shape;4023;p9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4" name="Google Shape;4024;p9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5" name="Google Shape;4025;p9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6" name="Google Shape;4026;p9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7" name="Google Shape;4027;p9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028" name="Google Shape;4028;p98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029" name="Google Shape;4029;p98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0" name="Google Shape;4030;p98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1" name="Google Shape;4031;p98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2" name="Google Shape;4032;p98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3" name="Google Shape;4033;p98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4" name="Google Shape;4034;p98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5" name="Google Shape;4035;p98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6" name="Google Shape;4036;p98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7" name="Google Shape;4037;p98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8" name="Google Shape;4038;p98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9" name="Google Shape;4039;p98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0" name="Google Shape;4040;p98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1" name="Google Shape;4041;p98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2" name="Google Shape;4042;p98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3" name="Google Shape;4043;p98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4" name="Google Shape;4044;p98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045" name="Google Shape;4045;p98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046" name="Google Shape;4046;p9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7" name="Google Shape;4047;p9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8" name="Google Shape;4048;p9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9" name="Google Shape;4049;p9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0" name="Google Shape;4050;p9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1" name="Google Shape;4051;p9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2" name="Google Shape;4052;p9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3" name="Google Shape;4053;p9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4" name="Google Shape;4054;p9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5" name="Google Shape;4055;p9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6" name="Google Shape;4056;p9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7" name="Google Shape;4057;p9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8" name="Google Shape;4058;p9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9" name="Google Shape;4059;p9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0" name="Google Shape;4060;p9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1" name="Google Shape;4061;p9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2" name="Google Shape;4062;p9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3" name="Google Shape;4063;p9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4" name="Google Shape;4064;p9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5" name="Google Shape;4065;p9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6" name="Google Shape;4066;p9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7" name="Google Shape;4067;p9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8" name="Google Shape;4068;p9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9" name="Google Shape;4069;p9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0" name="Google Shape;4070;p98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1" name="Google Shape;4071;p98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072" name="Google Shape;4072;p98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073" name="Google Shape;4073;p98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4" name="Google Shape;4074;p98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5" name="Google Shape;4075;p98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6" name="Google Shape;4076;p98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7" name="Google Shape;4077;p98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8" name="Google Shape;4078;p98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9" name="Google Shape;4079;p98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0" name="Google Shape;4080;p98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1" name="Google Shape;4081;p98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2" name="Google Shape;4082;p98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3" name="Google Shape;4083;p98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4" name="Google Shape;4084;p98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5" name="Google Shape;4085;p98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6" name="Google Shape;4086;p98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7" name="Google Shape;4087;p98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8" name="Google Shape;4088;p98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9" name="Google Shape;4089;p98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0" name="Google Shape;4090;p98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1" name="Google Shape;4091;p98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2" name="Google Shape;4092;p98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3" name="Google Shape;4093;p98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4" name="Google Shape;4094;p98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5" name="Google Shape;4095;p98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6" name="Google Shape;4096;p98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7" name="Google Shape;4097;p98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8" name="Google Shape;4098;p98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4099" name="Google Shape;4099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urquoise">
  <p:cSld name="title slide turquoise">
    <p:bg>
      <p:bgPr>
        <a:solidFill>
          <a:srgbClr val="6BA5B4"/>
        </a:solidFill>
        <a:effectLst/>
      </p:bgPr>
    </p:bg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p99"/>
          <p:cNvSpPr txBox="1">
            <a:spLocks noGrp="1"/>
          </p:cNvSpPr>
          <p:nvPr>
            <p:ph type="subTitle" idx="1"/>
          </p:nvPr>
        </p:nvSpPr>
        <p:spPr>
          <a:xfrm>
            <a:off x="1258485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4102" name="Google Shape;4102;p99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3" name="Google Shape;4103;p99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4104" name="Google Shape;4104;p99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105" name="Google Shape;4105;p99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106" name="Google Shape;4106;p9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07" name="Google Shape;4107;p9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08" name="Google Shape;4108;p9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09" name="Google Shape;4109;p9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0" name="Google Shape;4110;p9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1" name="Google Shape;4111;p9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2" name="Google Shape;4112;p9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3" name="Google Shape;4113;p9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4" name="Google Shape;4114;p9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5" name="Google Shape;4115;p9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6" name="Google Shape;4116;p9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7" name="Google Shape;4117;p9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8" name="Google Shape;4118;p9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9" name="Google Shape;4119;p9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0" name="Google Shape;4120;p9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1" name="Google Shape;4121;p9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122" name="Google Shape;4122;p99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123" name="Google Shape;4123;p99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4" name="Google Shape;4124;p99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5" name="Google Shape;4125;p99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6" name="Google Shape;4126;p99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7" name="Google Shape;4127;p99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8" name="Google Shape;4128;p99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9" name="Google Shape;4129;p99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0" name="Google Shape;4130;p99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1" name="Google Shape;4131;p99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2" name="Google Shape;4132;p99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3" name="Google Shape;4133;p99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4" name="Google Shape;4134;p99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5" name="Google Shape;4135;p99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6" name="Google Shape;4136;p99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7" name="Google Shape;4137;p99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8" name="Google Shape;4138;p99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139" name="Google Shape;4139;p99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140" name="Google Shape;4140;p9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1" name="Google Shape;4141;p9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2" name="Google Shape;4142;p9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3" name="Google Shape;4143;p9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4" name="Google Shape;4144;p9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5" name="Google Shape;4145;p9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6" name="Google Shape;4146;p9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7" name="Google Shape;4147;p9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8" name="Google Shape;4148;p9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9" name="Google Shape;4149;p9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0" name="Google Shape;4150;p9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1" name="Google Shape;4151;p9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2" name="Google Shape;4152;p9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3" name="Google Shape;4153;p9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4" name="Google Shape;4154;p9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5" name="Google Shape;4155;p9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6" name="Google Shape;4156;p9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7" name="Google Shape;4157;p9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8" name="Google Shape;4158;p9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9" name="Google Shape;4159;p9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0" name="Google Shape;4160;p9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1" name="Google Shape;4161;p9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2" name="Google Shape;4162;p9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3" name="Google Shape;4163;p9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4" name="Google Shape;4164;p99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5" name="Google Shape;4165;p99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166" name="Google Shape;4166;p99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167" name="Google Shape;4167;p99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8" name="Google Shape;4168;p99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9" name="Google Shape;4169;p99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0" name="Google Shape;4170;p99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1" name="Google Shape;4171;p99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2" name="Google Shape;4172;p99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3" name="Google Shape;4173;p99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4" name="Google Shape;4174;p99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5" name="Google Shape;4175;p99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6" name="Google Shape;4176;p99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7" name="Google Shape;4177;p99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8" name="Google Shape;4178;p99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9" name="Google Shape;4179;p99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0" name="Google Shape;4180;p99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1" name="Google Shape;4181;p99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2" name="Google Shape;4182;p99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3" name="Google Shape;4183;p99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4" name="Google Shape;4184;p99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5" name="Google Shape;4185;p99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6" name="Google Shape;4186;p99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7" name="Google Shape;4187;p99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8" name="Google Shape;4188;p99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9" name="Google Shape;4189;p99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90" name="Google Shape;4190;p99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91" name="Google Shape;4191;p99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92" name="Google Shape;4192;p99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4193" name="Google Shape;4193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 b="0" i="0">
                <a:solidFill>
                  <a:srgbClr val="FFB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1500429" y="10833056"/>
            <a:ext cx="1623060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50" b="0" i="0">
                <a:solidFill>
                  <a:srgbClr val="2175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18868155" y="10833056"/>
            <a:ext cx="331469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lvl="1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lvl="2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lvl="3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lvl="4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lvl="5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lvl="6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lvl="7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lvl="8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ream">
  <p:cSld name="title slide cream">
    <p:bg>
      <p:bgPr>
        <a:solidFill>
          <a:schemeClr val="lt2"/>
        </a:solidFill>
        <a:effectLst/>
      </p:bgPr>
    </p:bg>
    <p:spTree>
      <p:nvGrpSpPr>
        <p:cNvPr id="1" name="Shape 4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5" name="Google Shape;4195;p100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4196" name="Google Shape;4196;p100"/>
          <p:cNvSpPr txBox="1">
            <a:spLocks noGrp="1"/>
          </p:cNvSpPr>
          <p:nvPr>
            <p:ph type="ctrTitle"/>
          </p:nvPr>
        </p:nvSpPr>
        <p:spPr>
          <a:xfrm>
            <a:off x="1256506" y="1922703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4200"/>
              <a:buFont typeface="Tahoma"/>
              <a:buNone/>
              <a:defRPr sz="6926">
                <a:solidFill>
                  <a:srgbClr val="2175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7" name="Google Shape;4197;p100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4198" name="Google Shape;4198;p100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199" name="Google Shape;4199;p100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200" name="Google Shape;4200;p10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1" name="Google Shape;4201;p10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2" name="Google Shape;4202;p10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3" name="Google Shape;4203;p10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4" name="Google Shape;4204;p10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5" name="Google Shape;4205;p10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6" name="Google Shape;4206;p10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7" name="Google Shape;4207;p10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8" name="Google Shape;4208;p10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9" name="Google Shape;4209;p10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0" name="Google Shape;4210;p10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1" name="Google Shape;4211;p10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2" name="Google Shape;4212;p10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3" name="Google Shape;4213;p10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4" name="Google Shape;4214;p10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5" name="Google Shape;4215;p10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216" name="Google Shape;4216;p100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217" name="Google Shape;4217;p100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8" name="Google Shape;4218;p100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9" name="Google Shape;4219;p100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0" name="Google Shape;4220;p100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1" name="Google Shape;4221;p100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2" name="Google Shape;4222;p100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3" name="Google Shape;4223;p100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4" name="Google Shape;4224;p100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5" name="Google Shape;4225;p100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6" name="Google Shape;4226;p100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7" name="Google Shape;4227;p100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8" name="Google Shape;4228;p100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9" name="Google Shape;4229;p100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0" name="Google Shape;4230;p100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1" name="Google Shape;4231;p100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2" name="Google Shape;4232;p100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233" name="Google Shape;4233;p100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234" name="Google Shape;4234;p10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5" name="Google Shape;4235;p10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6" name="Google Shape;4236;p10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7" name="Google Shape;4237;p10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8" name="Google Shape;4238;p10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9" name="Google Shape;4239;p10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0" name="Google Shape;4240;p10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1" name="Google Shape;4241;p10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2" name="Google Shape;4242;p10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3" name="Google Shape;4243;p10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4" name="Google Shape;4244;p10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5" name="Google Shape;4245;p10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6" name="Google Shape;4246;p10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7" name="Google Shape;4247;p10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8" name="Google Shape;4248;p10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9" name="Google Shape;4249;p10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0" name="Google Shape;4250;p10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1" name="Google Shape;4251;p10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2" name="Google Shape;4252;p10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3" name="Google Shape;4253;p10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4" name="Google Shape;4254;p10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5" name="Google Shape;4255;p10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6" name="Google Shape;4256;p10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7" name="Google Shape;4257;p10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8" name="Google Shape;4258;p100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9" name="Google Shape;4259;p100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260" name="Google Shape;4260;p100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261" name="Google Shape;4261;p100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2" name="Google Shape;4262;p100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3" name="Google Shape;4263;p100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4" name="Google Shape;4264;p100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5" name="Google Shape;4265;p100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6" name="Google Shape;4266;p100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7" name="Google Shape;4267;p100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8" name="Google Shape;4268;p100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9" name="Google Shape;4269;p100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0" name="Google Shape;4270;p100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1" name="Google Shape;4271;p100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2" name="Google Shape;4272;p100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3" name="Google Shape;4273;p100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4" name="Google Shape;4274;p100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5" name="Google Shape;4275;p100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6" name="Google Shape;4276;p100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7" name="Google Shape;4277;p100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8" name="Google Shape;4278;p100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9" name="Google Shape;4279;p100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0" name="Google Shape;4280;p100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1" name="Google Shape;4281;p100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2" name="Google Shape;4282;p100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3" name="Google Shape;4283;p100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4" name="Google Shape;4284;p100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5" name="Google Shape;4285;p100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6" name="Google Shape;4286;p100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4287" name="Google Shape;4287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red">
  <p:cSld name="title slide red">
    <p:bg>
      <p:bgPr>
        <a:solidFill>
          <a:srgbClr val="E74536"/>
        </a:solidFill>
        <a:effectLst/>
      </p:bgPr>
    </p:bg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101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4290" name="Google Shape;4290;p101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1" name="Google Shape;4291;p101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4292" name="Google Shape;4292;p101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293" name="Google Shape;4293;p101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294" name="Google Shape;4294;p10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95" name="Google Shape;4295;p10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96" name="Google Shape;4296;p10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97" name="Google Shape;4297;p10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98" name="Google Shape;4298;p10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99" name="Google Shape;4299;p10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0" name="Google Shape;4300;p10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1" name="Google Shape;4301;p10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2" name="Google Shape;4302;p10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3" name="Google Shape;4303;p10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4" name="Google Shape;4304;p10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5" name="Google Shape;4305;p10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6" name="Google Shape;4306;p10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7" name="Google Shape;4307;p10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8" name="Google Shape;4308;p10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09" name="Google Shape;4309;p10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310" name="Google Shape;4310;p101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311" name="Google Shape;4311;p101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2" name="Google Shape;4312;p101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3" name="Google Shape;4313;p101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4" name="Google Shape;4314;p101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5" name="Google Shape;4315;p101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6" name="Google Shape;4316;p101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7" name="Google Shape;4317;p101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8" name="Google Shape;4318;p101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19" name="Google Shape;4319;p101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0" name="Google Shape;4320;p101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1" name="Google Shape;4321;p101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2" name="Google Shape;4322;p101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3" name="Google Shape;4323;p101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4" name="Google Shape;4324;p101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5" name="Google Shape;4325;p101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6" name="Google Shape;4326;p101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327" name="Google Shape;4327;p101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328" name="Google Shape;4328;p10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9" name="Google Shape;4329;p10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0" name="Google Shape;4330;p10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1" name="Google Shape;4331;p10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2" name="Google Shape;4332;p10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3" name="Google Shape;4333;p10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4" name="Google Shape;4334;p10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5" name="Google Shape;4335;p10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6" name="Google Shape;4336;p10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7" name="Google Shape;4337;p10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8" name="Google Shape;4338;p10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9" name="Google Shape;4339;p10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0" name="Google Shape;4340;p10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1" name="Google Shape;4341;p10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2" name="Google Shape;4342;p10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3" name="Google Shape;4343;p10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4" name="Google Shape;4344;p10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5" name="Google Shape;4345;p10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6" name="Google Shape;4346;p10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7" name="Google Shape;4347;p10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8" name="Google Shape;4348;p10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9" name="Google Shape;4349;p10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0" name="Google Shape;4350;p10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1" name="Google Shape;4351;p10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2" name="Google Shape;4352;p101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3" name="Google Shape;4353;p101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354" name="Google Shape;4354;p101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355" name="Google Shape;4355;p101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6" name="Google Shape;4356;p101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7" name="Google Shape;4357;p101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8" name="Google Shape;4358;p101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9" name="Google Shape;4359;p101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0" name="Google Shape;4360;p101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1" name="Google Shape;4361;p101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2" name="Google Shape;4362;p101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3" name="Google Shape;4363;p101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4" name="Google Shape;4364;p101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5" name="Google Shape;4365;p101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6" name="Google Shape;4366;p101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7" name="Google Shape;4367;p101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8" name="Google Shape;4368;p101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9" name="Google Shape;4369;p101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0" name="Google Shape;4370;p101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1" name="Google Shape;4371;p101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2" name="Google Shape;4372;p101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3" name="Google Shape;4373;p101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4" name="Google Shape;4374;p101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5" name="Google Shape;4375;p101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6" name="Google Shape;4376;p101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7" name="Google Shape;4377;p101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8" name="Google Shape;4378;p101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9" name="Google Shape;4379;p101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80" name="Google Shape;4380;p101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4381" name="Google Shape;4381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yellow">
  <p:cSld name="title slide yellow">
    <p:bg>
      <p:bgPr>
        <a:solidFill>
          <a:srgbClr val="FFB511"/>
        </a:solidFill>
        <a:effectLst/>
      </p:bgPr>
    </p:bg>
    <p:spTree>
      <p:nvGrpSpPr>
        <p:cNvPr id="1" name="Shape 4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" name="Google Shape;4383;p10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460" cy="163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958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38"/>
            </a:lvl9pPr>
          </a:lstStyle>
          <a:p>
            <a:endParaRPr/>
          </a:p>
        </p:txBody>
      </p:sp>
      <p:sp>
        <p:nvSpPr>
          <p:cNvPr id="4384" name="Google Shape;4384;p10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86" cy="25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ahoma"/>
              <a:buNone/>
              <a:defRPr sz="692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5" name="Google Shape;4385;p102"/>
          <p:cNvSpPr txBox="1">
            <a:spLocks noGrp="1"/>
          </p:cNvSpPr>
          <p:nvPr>
            <p:ph type="body" idx="2"/>
          </p:nvPr>
        </p:nvSpPr>
        <p:spPr>
          <a:xfrm>
            <a:off x="1256506" y="7305045"/>
            <a:ext cx="11643460" cy="78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79"/>
            </a:lvl1pPr>
            <a:lvl2pPr marL="914400" lvl="1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979"/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979"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grpSp>
        <p:nvGrpSpPr>
          <p:cNvPr id="4386" name="Google Shape;4386;p102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387" name="Google Shape;4387;p10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388" name="Google Shape;4388;p10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89" name="Google Shape;4389;p10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0" name="Google Shape;4390;p10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1" name="Google Shape;4391;p10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2" name="Google Shape;4392;p10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3" name="Google Shape;4393;p10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4" name="Google Shape;4394;p10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5" name="Google Shape;4395;p10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6" name="Google Shape;4396;p10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7" name="Google Shape;4397;p10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8" name="Google Shape;4398;p10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9" name="Google Shape;4399;p10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0" name="Google Shape;4400;p10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1" name="Google Shape;4401;p10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2" name="Google Shape;4402;p10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3" name="Google Shape;4403;p10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404" name="Google Shape;4404;p10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405" name="Google Shape;4405;p10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6" name="Google Shape;4406;p10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7" name="Google Shape;4407;p10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8" name="Google Shape;4408;p10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9" name="Google Shape;4409;p10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0" name="Google Shape;4410;p10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1" name="Google Shape;4411;p10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2" name="Google Shape;4412;p10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3" name="Google Shape;4413;p10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4" name="Google Shape;4414;p10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5" name="Google Shape;4415;p10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6" name="Google Shape;4416;p10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7" name="Google Shape;4417;p10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8" name="Google Shape;4418;p10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9" name="Google Shape;4419;p10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0" name="Google Shape;4420;p10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421" name="Google Shape;4421;p10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422" name="Google Shape;4422;p10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3" name="Google Shape;4423;p10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4" name="Google Shape;4424;p10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5" name="Google Shape;4425;p10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6" name="Google Shape;4426;p10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7" name="Google Shape;4427;p10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8" name="Google Shape;4428;p10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29" name="Google Shape;4429;p10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0" name="Google Shape;4430;p10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1" name="Google Shape;4431;p10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2" name="Google Shape;4432;p10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3" name="Google Shape;4433;p10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4" name="Google Shape;4434;p10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5" name="Google Shape;4435;p10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6" name="Google Shape;4436;p10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7" name="Google Shape;4437;p10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8" name="Google Shape;4438;p10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9" name="Google Shape;4439;p10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0" name="Google Shape;4440;p10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1" name="Google Shape;4441;p10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2" name="Google Shape;4442;p10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3" name="Google Shape;4443;p10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4" name="Google Shape;4444;p10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5" name="Google Shape;4445;p10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6" name="Google Shape;4446;p10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7" name="Google Shape;4447;p10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448" name="Google Shape;4448;p10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449" name="Google Shape;4449;p10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0" name="Google Shape;4450;p10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1" name="Google Shape;4451;p10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2" name="Google Shape;4452;p10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3" name="Google Shape;4453;p10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4" name="Google Shape;4454;p10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5" name="Google Shape;4455;p10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6" name="Google Shape;4456;p10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7" name="Google Shape;4457;p10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8" name="Google Shape;4458;p10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9" name="Google Shape;4459;p10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0" name="Google Shape;4460;p10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1" name="Google Shape;4461;p10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2" name="Google Shape;4462;p10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3" name="Google Shape;4463;p10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4" name="Google Shape;4464;p10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5" name="Google Shape;4465;p10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6" name="Google Shape;4466;p10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7" name="Google Shape;4467;p10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8" name="Google Shape;4468;p10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9" name="Google Shape;4469;p10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70" name="Google Shape;4470;p10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71" name="Google Shape;4471;p10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72" name="Google Shape;4472;p10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73" name="Google Shape;4473;p10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74" name="Google Shape;4474;p10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4475" name="Google Shape;4475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967" y="8562996"/>
            <a:ext cx="1958963" cy="1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picture light">
  <p:cSld name="content &amp; picture light">
    <p:spTree>
      <p:nvGrpSpPr>
        <p:cNvPr id="1" name="Shape 4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7" name="Google Shape;4477;p103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8429475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8" name="Google Shape;4478;p103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75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479" name="Google Shape;4479;p103"/>
          <p:cNvSpPr>
            <a:spLocks noGrp="1"/>
          </p:cNvSpPr>
          <p:nvPr>
            <p:ph type="pic" idx="2"/>
          </p:nvPr>
        </p:nvSpPr>
        <p:spPr>
          <a:xfrm>
            <a:off x="10190562" y="0"/>
            <a:ext cx="9913538" cy="11309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80" name="Google Shape;4480;p103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1" name="Google Shape;4481;p103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dark blue">
  <p:cSld name="divider dark blue">
    <p:bg>
      <p:bgPr>
        <a:solidFill>
          <a:srgbClr val="0F1941"/>
        </a:solidFill>
        <a:effectLst/>
      </p:bgPr>
    </p:bg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3" name="Google Shape;4483;p104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484" name="Google Shape;4484;p104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485" name="Google Shape;4485;p10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86" name="Google Shape;4486;p10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87" name="Google Shape;4487;p10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88" name="Google Shape;4488;p10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89" name="Google Shape;4489;p10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0" name="Google Shape;4490;p10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1" name="Google Shape;4491;p10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2" name="Google Shape;4492;p10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3" name="Google Shape;4493;p10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4" name="Google Shape;4494;p10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5" name="Google Shape;4495;p10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6" name="Google Shape;4496;p10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7" name="Google Shape;4497;p10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8" name="Google Shape;4498;p10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9" name="Google Shape;4499;p10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0" name="Google Shape;4500;p10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501" name="Google Shape;4501;p104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502" name="Google Shape;4502;p104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3" name="Google Shape;4503;p104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4" name="Google Shape;4504;p104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5" name="Google Shape;4505;p104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6" name="Google Shape;4506;p104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7" name="Google Shape;4507;p104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8" name="Google Shape;4508;p104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9" name="Google Shape;4509;p104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0" name="Google Shape;4510;p104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1" name="Google Shape;4511;p104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2" name="Google Shape;4512;p104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3" name="Google Shape;4513;p104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4" name="Google Shape;4514;p104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5" name="Google Shape;4515;p104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6" name="Google Shape;4516;p104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7" name="Google Shape;4517;p104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518" name="Google Shape;4518;p104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519" name="Google Shape;4519;p10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0" name="Google Shape;4520;p10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1" name="Google Shape;4521;p10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2" name="Google Shape;4522;p10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3" name="Google Shape;4523;p10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4" name="Google Shape;4524;p10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5" name="Google Shape;4525;p10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6" name="Google Shape;4526;p10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7" name="Google Shape;4527;p10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8" name="Google Shape;4528;p10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9" name="Google Shape;4529;p10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0" name="Google Shape;4530;p10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1" name="Google Shape;4531;p10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2" name="Google Shape;4532;p10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3" name="Google Shape;4533;p10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4" name="Google Shape;4534;p10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5" name="Google Shape;4535;p10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6" name="Google Shape;4536;p10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7" name="Google Shape;4537;p10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8" name="Google Shape;4538;p10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9" name="Google Shape;4539;p10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0" name="Google Shape;4540;p10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1" name="Google Shape;4541;p10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2" name="Google Shape;4542;p10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3" name="Google Shape;4543;p104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4" name="Google Shape;4544;p104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545" name="Google Shape;4545;p104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546" name="Google Shape;4546;p104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7" name="Google Shape;4547;p104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8" name="Google Shape;4548;p104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9" name="Google Shape;4549;p104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0" name="Google Shape;4550;p104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1" name="Google Shape;4551;p104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2" name="Google Shape;4552;p104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3" name="Google Shape;4553;p104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4" name="Google Shape;4554;p104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5" name="Google Shape;4555;p104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6" name="Google Shape;4556;p104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7" name="Google Shape;4557;p104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8" name="Google Shape;4558;p104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9" name="Google Shape;4559;p104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0" name="Google Shape;4560;p104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1" name="Google Shape;4561;p104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2" name="Google Shape;4562;p104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3" name="Google Shape;4563;p104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4" name="Google Shape;4564;p104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5" name="Google Shape;4565;p104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6" name="Google Shape;4566;p104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7" name="Google Shape;4567;p104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8" name="Google Shape;4568;p104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9" name="Google Shape;4569;p104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70" name="Google Shape;4570;p104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71" name="Google Shape;4571;p104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572" name="Google Shape;4572;p104"/>
          <p:cNvSpPr txBox="1">
            <a:spLocks noGrp="1"/>
          </p:cNvSpPr>
          <p:nvPr>
            <p:ph type="ftr" idx="11"/>
          </p:nvPr>
        </p:nvSpPr>
        <p:spPr>
          <a:xfrm>
            <a:off x="10020390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3" name="Google Shape;4573;p104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4574" name="Google Shape;4574;p104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75" name="Google Shape;4575;p104"/>
          <p:cNvSpPr txBox="1">
            <a:spLocks noGrp="1"/>
          </p:cNvSpPr>
          <p:nvPr>
            <p:ph type="title"/>
          </p:nvPr>
        </p:nvSpPr>
        <p:spPr>
          <a:xfrm>
            <a:off x="1256505" y="1359497"/>
            <a:ext cx="13493096" cy="138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sz="98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6" name="Google Shape;4576;p104"/>
          <p:cNvSpPr txBox="1">
            <a:spLocks noGrp="1"/>
          </p:cNvSpPr>
          <p:nvPr>
            <p:ph type="body" idx="1"/>
          </p:nvPr>
        </p:nvSpPr>
        <p:spPr>
          <a:xfrm>
            <a:off x="4226610" y="2986143"/>
            <a:ext cx="10524971" cy="309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894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4577" name="Google Shape;4577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cream ">
  <p:cSld name="divider cream ">
    <p:bg>
      <p:bgPr>
        <a:solidFill>
          <a:srgbClr val="F7F5F0"/>
        </a:solidFill>
        <a:effectLst/>
      </p:bgPr>
    </p:bg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9" name="Google Shape;4579;p105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580" name="Google Shape;4580;p105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581" name="Google Shape;4581;p10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2" name="Google Shape;4582;p10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3" name="Google Shape;4583;p10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4" name="Google Shape;4584;p10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5" name="Google Shape;4585;p10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6" name="Google Shape;4586;p10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7" name="Google Shape;4587;p10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8" name="Google Shape;4588;p10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9" name="Google Shape;4589;p10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0" name="Google Shape;4590;p10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1" name="Google Shape;4591;p10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2" name="Google Shape;4592;p10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3" name="Google Shape;4593;p10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4" name="Google Shape;4594;p10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5" name="Google Shape;4595;p10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6" name="Google Shape;4596;p10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597" name="Google Shape;4597;p105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598" name="Google Shape;4598;p105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9" name="Google Shape;4599;p105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0" name="Google Shape;4600;p105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1" name="Google Shape;4601;p105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2" name="Google Shape;4602;p105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3" name="Google Shape;4603;p105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4" name="Google Shape;4604;p105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5" name="Google Shape;4605;p105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6" name="Google Shape;4606;p105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7" name="Google Shape;4607;p105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8" name="Google Shape;4608;p105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9" name="Google Shape;4609;p105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0" name="Google Shape;4610;p105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1" name="Google Shape;4611;p105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2" name="Google Shape;4612;p105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3" name="Google Shape;4613;p105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614" name="Google Shape;4614;p105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615" name="Google Shape;4615;p10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6" name="Google Shape;4616;p10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7" name="Google Shape;4617;p10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8" name="Google Shape;4618;p10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9" name="Google Shape;4619;p10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0" name="Google Shape;4620;p10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1" name="Google Shape;4621;p10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2" name="Google Shape;4622;p10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3" name="Google Shape;4623;p10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4" name="Google Shape;4624;p10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5" name="Google Shape;4625;p10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6" name="Google Shape;4626;p10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7" name="Google Shape;4627;p10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8" name="Google Shape;4628;p10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9" name="Google Shape;4629;p10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0" name="Google Shape;4630;p10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1" name="Google Shape;4631;p10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2" name="Google Shape;4632;p10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3" name="Google Shape;4633;p10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4" name="Google Shape;4634;p10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5" name="Google Shape;4635;p10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6" name="Google Shape;4636;p10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7" name="Google Shape;4637;p10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8" name="Google Shape;4638;p10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9" name="Google Shape;4639;p105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0" name="Google Shape;4640;p105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641" name="Google Shape;4641;p105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642" name="Google Shape;4642;p105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3" name="Google Shape;4643;p105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4" name="Google Shape;4644;p105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5" name="Google Shape;4645;p105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6" name="Google Shape;4646;p105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7" name="Google Shape;4647;p105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8" name="Google Shape;4648;p105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9" name="Google Shape;4649;p105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0" name="Google Shape;4650;p105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1" name="Google Shape;4651;p105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2" name="Google Shape;4652;p105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3" name="Google Shape;4653;p105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4" name="Google Shape;4654;p105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5" name="Google Shape;4655;p105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6" name="Google Shape;4656;p105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7" name="Google Shape;4657;p105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8" name="Google Shape;4658;p105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9" name="Google Shape;4659;p105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0" name="Google Shape;4660;p105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1" name="Google Shape;4661;p105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2" name="Google Shape;4662;p105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3" name="Google Shape;4663;p105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4" name="Google Shape;4664;p105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5" name="Google Shape;4665;p105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6" name="Google Shape;4666;p105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7" name="Google Shape;4667;p105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668" name="Google Shape;4668;p105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rgbClr val="2175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9" name="Google Shape;4669;p105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4670" name="Google Shape;4670;p105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71" name="Google Shape;4671;p105"/>
          <p:cNvSpPr txBox="1">
            <a:spLocks noGrp="1"/>
          </p:cNvSpPr>
          <p:nvPr>
            <p:ph type="title"/>
          </p:nvPr>
        </p:nvSpPr>
        <p:spPr>
          <a:xfrm>
            <a:off x="1256503" y="1360333"/>
            <a:ext cx="10543769" cy="196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4000"/>
              <a:buFont typeface="Tahoma"/>
              <a:buNone/>
              <a:defRPr sz="6596">
                <a:solidFill>
                  <a:srgbClr val="2175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2" name="Google Shape;4672;p105"/>
          <p:cNvSpPr txBox="1">
            <a:spLocks noGrp="1"/>
          </p:cNvSpPr>
          <p:nvPr>
            <p:ph type="body" idx="1"/>
          </p:nvPr>
        </p:nvSpPr>
        <p:spPr>
          <a:xfrm>
            <a:off x="4224981" y="3389223"/>
            <a:ext cx="7575150" cy="293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596">
                <a:solidFill>
                  <a:srgbClr val="2175D9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pic>
        <p:nvPicPr>
          <p:cNvPr id="4673" name="Google Shape;4673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illustration light">
  <p:cSld name="statement illustration light">
    <p:spTree>
      <p:nvGrpSpPr>
        <p:cNvPr id="1" name="Shape 4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5" name="Google Shape;4675;p106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4676" name="Google Shape;4676;p106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4677" name="Google Shape;4677;p10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78" name="Google Shape;4678;p10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79" name="Google Shape;4679;p10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0" name="Google Shape;4680;p10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1" name="Google Shape;4681;p10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2" name="Google Shape;4682;p10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3" name="Google Shape;4683;p10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4" name="Google Shape;4684;p10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5" name="Google Shape;4685;p10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6" name="Google Shape;4686;p10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7" name="Google Shape;4687;p10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8" name="Google Shape;4688;p10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9" name="Google Shape;4689;p10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0" name="Google Shape;4690;p10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1" name="Google Shape;4691;p10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2" name="Google Shape;4692;p10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693" name="Google Shape;4693;p106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4694" name="Google Shape;4694;p10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5" name="Google Shape;4695;p10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6" name="Google Shape;4696;p10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7" name="Google Shape;4697;p10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8" name="Google Shape;4698;p10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9" name="Google Shape;4699;p10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0" name="Google Shape;4700;p10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1" name="Google Shape;4701;p10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2" name="Google Shape;4702;p10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3" name="Google Shape;4703;p10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4" name="Google Shape;4704;p10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5" name="Google Shape;4705;p10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6" name="Google Shape;4706;p10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7" name="Google Shape;4707;p10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8" name="Google Shape;4708;p10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9" name="Google Shape;4709;p10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10" name="Google Shape;4710;p106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4711" name="Google Shape;4711;p10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2" name="Google Shape;4712;p10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3" name="Google Shape;4713;p10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4" name="Google Shape;4714;p10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5" name="Google Shape;4715;p10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6" name="Google Shape;4716;p10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7" name="Google Shape;4717;p10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8" name="Google Shape;4718;p10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9" name="Google Shape;4719;p10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0" name="Google Shape;4720;p10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1" name="Google Shape;4721;p10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2" name="Google Shape;4722;p10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3" name="Google Shape;4723;p10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4" name="Google Shape;4724;p10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5" name="Google Shape;4725;p10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6" name="Google Shape;4726;p10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7" name="Google Shape;4727;p10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8" name="Google Shape;4728;p10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29" name="Google Shape;4729;p10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30" name="Google Shape;4730;p10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31" name="Google Shape;4731;p10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32" name="Google Shape;4732;p10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33" name="Google Shape;4733;p10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34" name="Google Shape;4734;p10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35" name="Google Shape;4735;p106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36" name="Google Shape;4736;p106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37" name="Google Shape;4737;p106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4738" name="Google Shape;4738;p10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39" name="Google Shape;4739;p10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0" name="Google Shape;4740;p10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1" name="Google Shape;4741;p10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2" name="Google Shape;4742;p10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3" name="Google Shape;4743;p10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4" name="Google Shape;4744;p10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5" name="Google Shape;4745;p10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6" name="Google Shape;4746;p10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7" name="Google Shape;4747;p10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8" name="Google Shape;4748;p10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9" name="Google Shape;4749;p10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0" name="Google Shape;4750;p10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1" name="Google Shape;4751;p10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2" name="Google Shape;4752;p10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3" name="Google Shape;4753;p10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4" name="Google Shape;4754;p10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5" name="Google Shape;4755;p10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6" name="Google Shape;4756;p10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7" name="Google Shape;4757;p10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8" name="Google Shape;4758;p10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9" name="Google Shape;4759;p10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60" name="Google Shape;4760;p10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61" name="Google Shape;4761;p10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62" name="Google Shape;4762;p106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63" name="Google Shape;4763;p106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4764" name="Google Shape;4764;p106"/>
          <p:cNvSpPr>
            <a:spLocks noGrp="1"/>
          </p:cNvSpPr>
          <p:nvPr>
            <p:ph type="pic" idx="2"/>
          </p:nvPr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65" name="Google Shape;4765;p106"/>
          <p:cNvSpPr txBox="1">
            <a:spLocks noGrp="1"/>
          </p:cNvSpPr>
          <p:nvPr>
            <p:ph type="title"/>
          </p:nvPr>
        </p:nvSpPr>
        <p:spPr>
          <a:xfrm>
            <a:off x="1256506" y="1485992"/>
            <a:ext cx="7190778" cy="307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sz="6596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6" name="Google Shape;4766;p106"/>
          <p:cNvSpPr txBox="1">
            <a:spLocks noGrp="1"/>
          </p:cNvSpPr>
          <p:nvPr>
            <p:ph type="body" idx="1"/>
          </p:nvPr>
        </p:nvSpPr>
        <p:spPr>
          <a:xfrm>
            <a:off x="11659329" y="6808003"/>
            <a:ext cx="7188304" cy="307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596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98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68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38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991"/>
              </a:buClr>
              <a:buSzPts val="1600"/>
              <a:buNone/>
              <a:defRPr sz="2638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  <p:sp>
        <p:nvSpPr>
          <p:cNvPr id="4767" name="Google Shape;4767;p106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8" name="Google Shape;4768;p106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4769" name="Google Shape;4769;p106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4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" name="Google Shape;4771;p107"/>
          <p:cNvSpPr txBox="1">
            <a:spLocks noGrp="1"/>
          </p:cNvSpPr>
          <p:nvPr>
            <p:ph type="title"/>
          </p:nvPr>
        </p:nvSpPr>
        <p:spPr>
          <a:xfrm>
            <a:off x="5876678" y="717935"/>
            <a:ext cx="8508625" cy="84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77" b="1" i="0">
                <a:solidFill>
                  <a:srgbClr val="BE293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2" name="Google Shape;4772;p107"/>
          <p:cNvSpPr txBox="1">
            <a:spLocks noGrp="1"/>
          </p:cNvSpPr>
          <p:nvPr>
            <p:ph type="body" idx="1"/>
          </p:nvPr>
        </p:nvSpPr>
        <p:spPr>
          <a:xfrm>
            <a:off x="797882" y="2698327"/>
            <a:ext cx="18508238" cy="615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968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3" name="Google Shape;4773;p107"/>
          <p:cNvSpPr txBox="1">
            <a:spLocks noGrp="1"/>
          </p:cNvSpPr>
          <p:nvPr>
            <p:ph type="ftr" idx="11"/>
          </p:nvPr>
        </p:nvSpPr>
        <p:spPr>
          <a:xfrm>
            <a:off x="6835394" y="10517695"/>
            <a:ext cx="6433411" cy="56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4" name="Google Shape;4774;p107"/>
          <p:cNvSpPr txBox="1">
            <a:spLocks noGrp="1"/>
          </p:cNvSpPr>
          <p:nvPr>
            <p:ph type="dt" idx="10"/>
          </p:nvPr>
        </p:nvSpPr>
        <p:spPr>
          <a:xfrm>
            <a:off x="187638" y="10771356"/>
            <a:ext cx="681679" cy="2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5" name="Google Shape;4775;p107"/>
          <p:cNvSpPr txBox="1">
            <a:spLocks noGrp="1"/>
          </p:cNvSpPr>
          <p:nvPr>
            <p:ph type="sldNum" idx="12"/>
          </p:nvPr>
        </p:nvSpPr>
        <p:spPr>
          <a:xfrm>
            <a:off x="14474952" y="10517695"/>
            <a:ext cx="4623844" cy="56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2968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bg>
      <p:bgPr>
        <a:solidFill>
          <a:schemeClr val="lt1"/>
        </a:solidFill>
        <a:effectLst/>
      </p:bgPr>
    </p:bg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7" name="Google Shape;4777;p108"/>
          <p:cNvSpPr txBox="1">
            <a:spLocks noGrp="1"/>
          </p:cNvSpPr>
          <p:nvPr>
            <p:ph type="title"/>
          </p:nvPr>
        </p:nvSpPr>
        <p:spPr>
          <a:xfrm>
            <a:off x="1257496" y="911033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78" name="Google Shape;4778;p108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75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975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4779" name="Google Shape;4779;p108"/>
          <p:cNvSpPr txBox="1">
            <a:spLocks noGrp="1"/>
          </p:cNvSpPr>
          <p:nvPr>
            <p:ph type="body" idx="2"/>
          </p:nvPr>
        </p:nvSpPr>
        <p:spPr>
          <a:xfrm>
            <a:off x="10417129" y="2738327"/>
            <a:ext cx="8429475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975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4780" name="Google Shape;4780;p108"/>
          <p:cNvSpPr/>
          <p:nvPr/>
        </p:nvSpPr>
        <p:spPr>
          <a:xfrm>
            <a:off x="18203634" y="10442921"/>
            <a:ext cx="1901084" cy="8662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50750" tIns="75300" rIns="150750" bIns="7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133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81" name="Google Shape;4781;p108"/>
          <p:cNvSpPr txBox="1">
            <a:spLocks noGrp="1"/>
          </p:cNvSpPr>
          <p:nvPr>
            <p:ph type="ftr" idx="11"/>
          </p:nvPr>
        </p:nvSpPr>
        <p:spPr>
          <a:xfrm>
            <a:off x="10017780" y="10482104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14">
                <a:solidFill>
                  <a:srgbClr val="CDCD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7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7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7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7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7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7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7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74"/>
            </a:lvl9pPr>
          </a:lstStyle>
          <a:p>
            <a:endParaRPr/>
          </a:p>
        </p:txBody>
      </p:sp>
      <p:sp>
        <p:nvSpPr>
          <p:cNvPr id="4782" name="Google Shape;4782;p108"/>
          <p:cNvSpPr txBox="1">
            <a:spLocks noGrp="1"/>
          </p:cNvSpPr>
          <p:nvPr>
            <p:ph type="sldNum" idx="12"/>
          </p:nvPr>
        </p:nvSpPr>
        <p:spPr>
          <a:xfrm>
            <a:off x="18413135" y="10482104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4783" name="Google Shape;4783;p108"/>
          <p:cNvSpPr txBox="1"/>
          <p:nvPr/>
        </p:nvSpPr>
        <p:spPr>
          <a:xfrm>
            <a:off x="18397430" y="10482104"/>
            <a:ext cx="104379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814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814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picture dark 1">
  <p:cSld name="content &amp; picture dark 1">
    <p:spTree>
      <p:nvGrpSpPr>
        <p:cNvPr id="1" name="Shape 4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5" name="Google Shape;4785;p109"/>
          <p:cNvSpPr>
            <a:spLocks noGrp="1"/>
          </p:cNvSpPr>
          <p:nvPr>
            <p:ph type="pic" idx="2"/>
          </p:nvPr>
        </p:nvSpPr>
        <p:spPr>
          <a:xfrm>
            <a:off x="10190562" y="0"/>
            <a:ext cx="9913538" cy="113093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786" name="Google Shape;4786;p109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8429475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7" name="Google Shape;4787;p109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8429475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788" name="Google Shape;4788;p109"/>
          <p:cNvSpPr txBox="1">
            <a:spLocks noGrp="1"/>
          </p:cNvSpPr>
          <p:nvPr>
            <p:ph type="ftr" idx="11"/>
          </p:nvPr>
        </p:nvSpPr>
        <p:spPr>
          <a:xfrm>
            <a:off x="10017781" y="10482105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9" name="Google Shape;4789;p109"/>
          <p:cNvSpPr txBox="1">
            <a:spLocks noGrp="1"/>
          </p:cNvSpPr>
          <p:nvPr>
            <p:ph type="sldNum" idx="12"/>
          </p:nvPr>
        </p:nvSpPr>
        <p:spPr>
          <a:xfrm>
            <a:off x="18413135" y="10482105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4790" name="Google Shape;4790;p109"/>
          <p:cNvSpPr txBox="1"/>
          <p:nvPr/>
        </p:nvSpPr>
        <p:spPr>
          <a:xfrm>
            <a:off x="18397430" y="10482105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1360089" y="4645544"/>
            <a:ext cx="2796540" cy="115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 b="0" i="0">
                <a:solidFill>
                  <a:srgbClr val="FFB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1500429" y="10833056"/>
            <a:ext cx="1623060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50" b="0" i="0">
                <a:solidFill>
                  <a:srgbClr val="2175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18868155" y="10833056"/>
            <a:ext cx="331469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lvl="1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lvl="2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lvl="3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lvl="4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lvl="5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lvl="6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lvl="7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lvl="8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2175D9"/>
                </a:solidFill>
                <a:latin typeface="Graphik LCG Regular"/>
                <a:cs typeface="Graphik LCG Regular"/>
              </a:defRPr>
            </a:lvl1pPr>
          </a:lstStyle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/>
              <a:t>workmonitor</a:t>
            </a:r>
            <a:r>
              <a:rPr spc="-20" dirty="0"/>
              <a:t> 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Graphik LCG Regular"/>
                <a:cs typeface="Graphik LCG 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294575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 - white 1">
  <p:cSld name="body copy slide - white 1"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19"/>
          <p:cNvSpPr txBox="1">
            <a:spLocks noGrp="1"/>
          </p:cNvSpPr>
          <p:nvPr>
            <p:ph type="title"/>
          </p:nvPr>
        </p:nvSpPr>
        <p:spPr>
          <a:xfrm>
            <a:off x="1261728" y="911059"/>
            <a:ext cx="17575258" cy="16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95" name="Google Shape;4795;p19"/>
          <p:cNvSpPr txBox="1">
            <a:spLocks noGrp="1"/>
          </p:cNvSpPr>
          <p:nvPr>
            <p:ph type="body" idx="1"/>
          </p:nvPr>
        </p:nvSpPr>
        <p:spPr>
          <a:xfrm>
            <a:off x="1272886" y="2816784"/>
            <a:ext cx="17589109" cy="72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796" name="Google Shape;479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97" name="Google Shape;4797;p19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A" type="title">
  <p:cSld name="TITLE">
    <p:bg>
      <p:bgPr>
        <a:solidFill>
          <a:srgbClr val="0F1941"/>
        </a:solidFill>
        <a:effectLst/>
      </p:bgPr>
    </p:bg>
    <p:spTree>
      <p:nvGrpSpPr>
        <p:cNvPr id="1" name="Shape 4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9" name="Google Shape;4799;p23"/>
          <p:cNvPicPr preferRelativeResize="0"/>
          <p:nvPr/>
        </p:nvPicPr>
        <p:blipFill rotWithShape="1">
          <a:blip r:embed="rId2">
            <a:alphaModFix/>
          </a:blip>
          <a:srcRect r="88937"/>
          <a:stretch/>
        </p:blipFill>
        <p:spPr>
          <a:xfrm>
            <a:off x="1261729" y="10064245"/>
            <a:ext cx="568163" cy="491312"/>
          </a:xfrm>
          <a:prstGeom prst="rect">
            <a:avLst/>
          </a:prstGeom>
          <a:noFill/>
          <a:ln>
            <a:noFill/>
          </a:ln>
        </p:spPr>
      </p:pic>
      <p:sp>
        <p:nvSpPr>
          <p:cNvPr id="4800" name="Google Shape;4800;p23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01" name="Google Shape;4801;p23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 - navy">
  <p:cSld name="body copy slide - navy">
    <p:bg>
      <p:bgPr>
        <a:solidFill>
          <a:srgbClr val="0F1941"/>
        </a:solidFill>
        <a:effectLst/>
      </p:bgPr>
    </p:bg>
    <p:spTree>
      <p:nvGrpSpPr>
        <p:cNvPr id="1" name="Shape 4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Google Shape;4803;p24"/>
          <p:cNvSpPr txBox="1">
            <a:spLocks noGrp="1"/>
          </p:cNvSpPr>
          <p:nvPr>
            <p:ph type="title"/>
          </p:nvPr>
        </p:nvSpPr>
        <p:spPr>
          <a:xfrm>
            <a:off x="1261728" y="911059"/>
            <a:ext cx="17575258" cy="16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04" name="Google Shape;4804;p24"/>
          <p:cNvSpPr txBox="1">
            <a:spLocks noGrp="1"/>
          </p:cNvSpPr>
          <p:nvPr>
            <p:ph type="body" idx="1"/>
          </p:nvPr>
        </p:nvSpPr>
        <p:spPr>
          <a:xfrm>
            <a:off x="1272886" y="2816784"/>
            <a:ext cx="17589109" cy="72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●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○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■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●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○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■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●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○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■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05" name="Google Shape;480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6" name="Google Shape;4806;p24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B">
  <p:cSld name="cover slide - B">
    <p:bg>
      <p:bgPr>
        <a:solidFill>
          <a:srgbClr val="0F1941"/>
        </a:solidFill>
        <a:effectLst/>
      </p:bgPr>
    </p:bg>
    <p:spTree>
      <p:nvGrpSpPr>
        <p:cNvPr id="1" name="Shape 4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8" name="Google Shape;480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064245"/>
            <a:ext cx="5135905" cy="491312"/>
          </a:xfrm>
          <a:prstGeom prst="rect">
            <a:avLst/>
          </a:prstGeom>
          <a:noFill/>
          <a:ln>
            <a:noFill/>
          </a:ln>
        </p:spPr>
      </p:pic>
      <p:sp>
        <p:nvSpPr>
          <p:cNvPr id="4809" name="Google Shape;4809;p25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10" name="Google Shape;4810;p25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11" name="Google Shape;4811;p25"/>
          <p:cNvPicPr preferRelativeResize="0"/>
          <p:nvPr/>
        </p:nvPicPr>
        <p:blipFill rotWithShape="1">
          <a:blip r:embed="rId3">
            <a:alphaModFix/>
          </a:blip>
          <a:srcRect l="27739" t="-5692" r="-3199" b="-7480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C">
  <p:cSld name="cover slide - C">
    <p:bg>
      <p:bgPr>
        <a:solidFill>
          <a:srgbClr val="0F1941"/>
        </a:solidFill>
        <a:effectLst/>
      </p:bgPr>
    </p:bg>
    <p:spTree>
      <p:nvGrpSpPr>
        <p:cNvPr id="1" name="Shape 4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" name="Google Shape;481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064245"/>
            <a:ext cx="5135905" cy="491312"/>
          </a:xfrm>
          <a:prstGeom prst="rect">
            <a:avLst/>
          </a:prstGeom>
          <a:noFill/>
          <a:ln>
            <a:noFill/>
          </a:ln>
        </p:spPr>
      </p:pic>
      <p:sp>
        <p:nvSpPr>
          <p:cNvPr id="4814" name="Google Shape;4814;p26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15" name="Google Shape;4815;p26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16" name="Google Shape;4816;p26"/>
          <p:cNvPicPr preferRelativeResize="0"/>
          <p:nvPr/>
        </p:nvPicPr>
        <p:blipFill rotWithShape="1">
          <a:blip r:embed="rId3">
            <a:alphaModFix/>
          </a:blip>
          <a:srcRect l="1204" t="-5780" r="23517" b="-7112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D">
  <p:cSld name="cover slide - D">
    <p:bg>
      <p:bgPr>
        <a:solidFill>
          <a:srgbClr val="0F1941"/>
        </a:solidFill>
        <a:effectLst/>
      </p:bgPr>
    </p:bg>
    <p:spTree>
      <p:nvGrpSpPr>
        <p:cNvPr id="1" name="Shape 4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8" name="Google Shape;481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064245"/>
            <a:ext cx="5135905" cy="491312"/>
          </a:xfrm>
          <a:prstGeom prst="rect">
            <a:avLst/>
          </a:prstGeom>
          <a:noFill/>
          <a:ln>
            <a:noFill/>
          </a:ln>
        </p:spPr>
      </p:pic>
      <p:sp>
        <p:nvSpPr>
          <p:cNvPr id="4819" name="Google Shape;4819;p27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20" name="Google Shape;4820;p27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21" name="Google Shape;4821;p27"/>
          <p:cNvPicPr preferRelativeResize="0"/>
          <p:nvPr/>
        </p:nvPicPr>
        <p:blipFill rotWithShape="1">
          <a:blip r:embed="rId3">
            <a:alphaModFix/>
          </a:blip>
          <a:srcRect l="18945" t="-6083" r="5238" b="-7615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E">
  <p:cSld name="cover slide - E">
    <p:bg>
      <p:bgPr>
        <a:solidFill>
          <a:srgbClr val="0F1941"/>
        </a:solidFill>
        <a:effectLst/>
      </p:bgPr>
    </p:bg>
    <p:spTree>
      <p:nvGrpSpPr>
        <p:cNvPr id="1" name="Shape 4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" name="Google Shape;482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064245"/>
            <a:ext cx="5135905" cy="491312"/>
          </a:xfrm>
          <a:prstGeom prst="rect">
            <a:avLst/>
          </a:prstGeom>
          <a:noFill/>
          <a:ln>
            <a:noFill/>
          </a:ln>
        </p:spPr>
      </p:pic>
      <p:sp>
        <p:nvSpPr>
          <p:cNvPr id="4824" name="Google Shape;4824;p28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25" name="Google Shape;4825;p28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26" name="Google Shape;4826;p28"/>
          <p:cNvPicPr preferRelativeResize="0"/>
          <p:nvPr/>
        </p:nvPicPr>
        <p:blipFill rotWithShape="1">
          <a:blip r:embed="rId3">
            <a:alphaModFix/>
          </a:blip>
          <a:srcRect l="40821" t="6810" r="-7501" b="-6807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A 1">
  <p:cSld name="cover slide - A 1">
    <p:bg>
      <p:bgPr>
        <a:solidFill>
          <a:srgbClr val="0F1941"/>
        </a:solidFill>
        <a:effectLst/>
      </p:bgPr>
    </p:bg>
    <p:spTree>
      <p:nvGrpSpPr>
        <p:cNvPr id="1" name="Shape 4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" name="Google Shape;4828;p29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29" name="Google Shape;4829;p29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30" name="Google Shape;4830;p29"/>
          <p:cNvPicPr preferRelativeResize="0"/>
          <p:nvPr/>
        </p:nvPicPr>
        <p:blipFill rotWithShape="1">
          <a:blip r:embed="rId2">
            <a:alphaModFix/>
          </a:blip>
          <a:srcRect l="-15978" t="-5231" r="50782" b="7449"/>
          <a:stretch/>
        </p:blipFill>
        <p:spPr>
          <a:xfrm flipH="1"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31" name="Google Shape;4831;p29"/>
          <p:cNvPicPr preferRelativeResize="0"/>
          <p:nvPr/>
        </p:nvPicPr>
        <p:blipFill rotWithShape="1">
          <a:blip r:embed="rId3">
            <a:alphaModFix/>
          </a:blip>
          <a:srcRect r="49323"/>
          <a:stretch/>
        </p:blipFill>
        <p:spPr>
          <a:xfrm>
            <a:off x="1261729" y="10064245"/>
            <a:ext cx="2602683" cy="4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B 1">
  <p:cSld name="cover slide - B 1">
    <p:bg>
      <p:bgPr>
        <a:solidFill>
          <a:srgbClr val="0F1941"/>
        </a:solidFill>
        <a:effectLst/>
      </p:bgPr>
    </p:bg>
    <p:spTree>
      <p:nvGrpSpPr>
        <p:cNvPr id="1" name="Shape 4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" name="Google Shape;4833;p30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34" name="Google Shape;4834;p30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35" name="Google Shape;4835;p30"/>
          <p:cNvPicPr preferRelativeResize="0"/>
          <p:nvPr/>
        </p:nvPicPr>
        <p:blipFill rotWithShape="1">
          <a:blip r:embed="rId2">
            <a:alphaModFix/>
          </a:blip>
          <a:srcRect l="27739" t="-5692" r="-3199" b="-7480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36" name="Google Shape;4836;p30"/>
          <p:cNvPicPr preferRelativeResize="0"/>
          <p:nvPr/>
        </p:nvPicPr>
        <p:blipFill rotWithShape="1">
          <a:blip r:embed="rId3">
            <a:alphaModFix/>
          </a:blip>
          <a:srcRect r="49323"/>
          <a:stretch/>
        </p:blipFill>
        <p:spPr>
          <a:xfrm>
            <a:off x="1261729" y="10064245"/>
            <a:ext cx="2602683" cy="4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1360089" y="4645544"/>
            <a:ext cx="2796540" cy="115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 b="0" i="0">
                <a:solidFill>
                  <a:srgbClr val="FFB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ftr" idx="11"/>
          </p:nvPr>
        </p:nvSpPr>
        <p:spPr>
          <a:xfrm>
            <a:off x="1500429" y="10833056"/>
            <a:ext cx="1623060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50" b="0" i="0">
                <a:solidFill>
                  <a:srgbClr val="2175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18868155" y="10833056"/>
            <a:ext cx="331469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lvl="1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lvl="2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lvl="3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lvl="4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lvl="5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lvl="6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lvl="7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lvl="8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B 1 1">
  <p:cSld name="cover slide - B 1 1">
    <p:bg>
      <p:bgPr>
        <a:solidFill>
          <a:srgbClr val="0F1941"/>
        </a:solidFill>
        <a:effectLst/>
      </p:bgPr>
    </p:bg>
    <p:spTree>
      <p:nvGrpSpPr>
        <p:cNvPr id="1" name="Shape 4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8" name="Google Shape;4838;p31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39" name="Google Shape;4839;p31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40" name="Google Shape;4840;p31"/>
          <p:cNvPicPr preferRelativeResize="0"/>
          <p:nvPr/>
        </p:nvPicPr>
        <p:blipFill rotWithShape="1">
          <a:blip r:embed="rId2">
            <a:alphaModFix/>
          </a:blip>
          <a:srcRect l="20137" r="13182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1" name="Google Shape;4841;p31"/>
          <p:cNvPicPr preferRelativeResize="0"/>
          <p:nvPr/>
        </p:nvPicPr>
        <p:blipFill rotWithShape="1">
          <a:blip r:embed="rId3">
            <a:alphaModFix/>
          </a:blip>
          <a:srcRect r="49323"/>
          <a:stretch/>
        </p:blipFill>
        <p:spPr>
          <a:xfrm>
            <a:off x="1261729" y="10064245"/>
            <a:ext cx="2602683" cy="4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B 1 1 1">
  <p:cSld name="cover slide - B 1 1 1">
    <p:bg>
      <p:bgPr>
        <a:solidFill>
          <a:srgbClr val="0F1941"/>
        </a:solidFill>
        <a:effectLst/>
      </p:bgPr>
    </p:bg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p32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44" name="Google Shape;4844;p32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45" name="Google Shape;4845;p32"/>
          <p:cNvPicPr preferRelativeResize="0"/>
          <p:nvPr/>
        </p:nvPicPr>
        <p:blipFill rotWithShape="1">
          <a:blip r:embed="rId2">
            <a:alphaModFix/>
          </a:blip>
          <a:srcRect l="20137" r="13182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6" name="Google Shape;48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29" y="10064245"/>
            <a:ext cx="5135905" cy="4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B 1 1 1 1">
  <p:cSld name="cover slide - B 1 1 1 1">
    <p:bg>
      <p:bgPr>
        <a:solidFill>
          <a:srgbClr val="0F1941"/>
        </a:solidFill>
        <a:effectLst/>
      </p:bgPr>
    </p:bg>
    <p:spTree>
      <p:nvGrpSpPr>
        <p:cNvPr id="1" name="Shape 4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8" name="Google Shape;4848;p33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49" name="Google Shape;4849;p33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50" name="Google Shape;4850;p33"/>
          <p:cNvPicPr preferRelativeResize="0"/>
          <p:nvPr/>
        </p:nvPicPr>
        <p:blipFill rotWithShape="1">
          <a:blip r:embed="rId2">
            <a:alphaModFix/>
          </a:blip>
          <a:srcRect l="5749" t="-7939" r="15701" b="-9859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51" name="Google Shape;485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29" y="10064245"/>
            <a:ext cx="5135905" cy="4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C 1">
  <p:cSld name="cover slide - C 1">
    <p:bg>
      <p:bgPr>
        <a:solidFill>
          <a:srgbClr val="0F1941"/>
        </a:solidFill>
        <a:effectLst/>
      </p:bgPr>
    </p:bg>
    <p:spTree>
      <p:nvGrpSpPr>
        <p:cNvPr id="1" name="Shape 4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Google Shape;4853;p34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54" name="Google Shape;4854;p34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55" name="Google Shape;4855;p34"/>
          <p:cNvPicPr preferRelativeResize="0"/>
          <p:nvPr/>
        </p:nvPicPr>
        <p:blipFill rotWithShape="1">
          <a:blip r:embed="rId2">
            <a:alphaModFix/>
          </a:blip>
          <a:srcRect l="1204" t="-5780" r="23517" b="-7112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56" name="Google Shape;4856;p34"/>
          <p:cNvPicPr preferRelativeResize="0"/>
          <p:nvPr/>
        </p:nvPicPr>
        <p:blipFill rotWithShape="1">
          <a:blip r:embed="rId3">
            <a:alphaModFix/>
          </a:blip>
          <a:srcRect r="49323"/>
          <a:stretch/>
        </p:blipFill>
        <p:spPr>
          <a:xfrm>
            <a:off x="1261729" y="10064245"/>
            <a:ext cx="2602683" cy="4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D 1">
  <p:cSld name="cover slide - D 1">
    <p:bg>
      <p:bgPr>
        <a:solidFill>
          <a:srgbClr val="0F1941"/>
        </a:solidFill>
        <a:effectLst/>
      </p:bgPr>
    </p:bg>
    <p:spTree>
      <p:nvGrpSpPr>
        <p:cNvPr id="1" name="Shape 4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8" name="Google Shape;4858;p35"/>
          <p:cNvPicPr preferRelativeResize="0"/>
          <p:nvPr/>
        </p:nvPicPr>
        <p:blipFill rotWithShape="1">
          <a:blip r:embed="rId2">
            <a:alphaModFix/>
          </a:blip>
          <a:srcRect r="49323"/>
          <a:stretch/>
        </p:blipFill>
        <p:spPr>
          <a:xfrm>
            <a:off x="1261729" y="10064245"/>
            <a:ext cx="2602683" cy="491312"/>
          </a:xfrm>
          <a:prstGeom prst="rect">
            <a:avLst/>
          </a:prstGeom>
          <a:noFill/>
          <a:ln>
            <a:noFill/>
          </a:ln>
        </p:spPr>
      </p:pic>
      <p:sp>
        <p:nvSpPr>
          <p:cNvPr id="4859" name="Google Shape;4859;p35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60" name="Google Shape;4860;p35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61" name="Google Shape;4861;p35"/>
          <p:cNvPicPr preferRelativeResize="0"/>
          <p:nvPr/>
        </p:nvPicPr>
        <p:blipFill rotWithShape="1">
          <a:blip r:embed="rId3">
            <a:alphaModFix/>
          </a:blip>
          <a:srcRect l="18945" t="-6083" r="5238" b="-7615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E 1">
  <p:cSld name="cover slide - E 1">
    <p:bg>
      <p:bgPr>
        <a:solidFill>
          <a:srgbClr val="0F1941"/>
        </a:solidFill>
        <a:effectLst/>
      </p:bgPr>
    </p:bg>
    <p:spTree>
      <p:nvGrpSpPr>
        <p:cNvPr id="1" name="Shape 4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3" name="Google Shape;4863;p36"/>
          <p:cNvSpPr txBox="1">
            <a:spLocks noGrp="1"/>
          </p:cNvSpPr>
          <p:nvPr>
            <p:ph type="title"/>
          </p:nvPr>
        </p:nvSpPr>
        <p:spPr>
          <a:xfrm>
            <a:off x="1261728" y="2670731"/>
            <a:ext cx="8402432" cy="19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6156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64" name="Google Shape;4864;p36"/>
          <p:cNvSpPr txBox="1">
            <a:spLocks noGrp="1"/>
          </p:cNvSpPr>
          <p:nvPr>
            <p:ph type="body" idx="1"/>
          </p:nvPr>
        </p:nvSpPr>
        <p:spPr>
          <a:xfrm>
            <a:off x="1272415" y="5086569"/>
            <a:ext cx="8402432" cy="33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●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○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■"/>
              <a:defRPr sz="307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65" name="Google Shape;4865;p36"/>
          <p:cNvPicPr preferRelativeResize="0"/>
          <p:nvPr/>
        </p:nvPicPr>
        <p:blipFill rotWithShape="1">
          <a:blip r:embed="rId2">
            <a:alphaModFix/>
          </a:blip>
          <a:srcRect l="40821" t="6810" r="-7501" b="-6807"/>
          <a:stretch/>
        </p:blipFill>
        <p:spPr>
          <a:xfrm>
            <a:off x="10379753" y="-921503"/>
            <a:ext cx="13326881" cy="133218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66" name="Google Shape;4866;p36"/>
          <p:cNvPicPr preferRelativeResize="0"/>
          <p:nvPr/>
        </p:nvPicPr>
        <p:blipFill rotWithShape="1">
          <a:blip r:embed="rId3">
            <a:alphaModFix/>
          </a:blip>
          <a:srcRect r="49323"/>
          <a:stretch/>
        </p:blipFill>
        <p:spPr>
          <a:xfrm>
            <a:off x="1261729" y="10064245"/>
            <a:ext cx="2602683" cy="4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 - blue">
  <p:cSld name="body copy slide - blue">
    <p:bg>
      <p:bgPr>
        <a:solidFill>
          <a:srgbClr val="2175D9"/>
        </a:solidFill>
        <a:effectLst/>
      </p:bgPr>
    </p:bg>
    <p:spTree>
      <p:nvGrpSpPr>
        <p:cNvPr id="1" name="Shape 4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8" name="Google Shape;4868;p37"/>
          <p:cNvSpPr txBox="1">
            <a:spLocks noGrp="1"/>
          </p:cNvSpPr>
          <p:nvPr>
            <p:ph type="title"/>
          </p:nvPr>
        </p:nvSpPr>
        <p:spPr>
          <a:xfrm>
            <a:off x="1261728" y="911059"/>
            <a:ext cx="17575258" cy="16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69" name="Google Shape;4869;p37"/>
          <p:cNvSpPr txBox="1">
            <a:spLocks noGrp="1"/>
          </p:cNvSpPr>
          <p:nvPr>
            <p:ph type="body" idx="1"/>
          </p:nvPr>
        </p:nvSpPr>
        <p:spPr>
          <a:xfrm>
            <a:off x="1272886" y="2816784"/>
            <a:ext cx="17589109" cy="72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●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○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■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●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○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■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●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○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■"/>
              <a:defRPr sz="2638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70" name="Google Shape;487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71" name="Google Shape;4871;p37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 - half turquoise">
  <p:cSld name="body copy slide - half turquoise">
    <p:spTree>
      <p:nvGrpSpPr>
        <p:cNvPr id="1" name="Shape 4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3" name="Google Shape;4873;p38"/>
          <p:cNvSpPr/>
          <p:nvPr/>
        </p:nvSpPr>
        <p:spPr>
          <a:xfrm>
            <a:off x="10707236" y="-440"/>
            <a:ext cx="9397084" cy="11309350"/>
          </a:xfrm>
          <a:prstGeom prst="rect">
            <a:avLst/>
          </a:prstGeom>
          <a:solidFill>
            <a:srgbClr val="6BA5B4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4" name="Google Shape;4874;p38"/>
          <p:cNvSpPr txBox="1">
            <a:spLocks noGrp="1"/>
          </p:cNvSpPr>
          <p:nvPr>
            <p:ph type="title"/>
          </p:nvPr>
        </p:nvSpPr>
        <p:spPr>
          <a:xfrm>
            <a:off x="1261728" y="911059"/>
            <a:ext cx="8303495" cy="16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75" name="Google Shape;4875;p38"/>
          <p:cNvSpPr txBox="1">
            <a:spLocks noGrp="1"/>
          </p:cNvSpPr>
          <p:nvPr>
            <p:ph type="body" idx="1"/>
          </p:nvPr>
        </p:nvSpPr>
        <p:spPr>
          <a:xfrm>
            <a:off x="1272886" y="2816784"/>
            <a:ext cx="8303495" cy="72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76" name="Google Shape;487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77" name="Google Shape;4877;p38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 - half navy">
  <p:cSld name="body copy slide - half navy">
    <p:spTree>
      <p:nvGrpSpPr>
        <p:cNvPr id="1" name="Shape 4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9" name="Google Shape;4879;p39"/>
          <p:cNvSpPr/>
          <p:nvPr/>
        </p:nvSpPr>
        <p:spPr>
          <a:xfrm>
            <a:off x="10707236" y="-440"/>
            <a:ext cx="9397084" cy="11309350"/>
          </a:xfrm>
          <a:prstGeom prst="rect">
            <a:avLst/>
          </a:prstGeom>
          <a:solidFill>
            <a:srgbClr val="0F1941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0" name="Google Shape;4880;p39"/>
          <p:cNvSpPr txBox="1">
            <a:spLocks noGrp="1"/>
          </p:cNvSpPr>
          <p:nvPr>
            <p:ph type="title"/>
          </p:nvPr>
        </p:nvSpPr>
        <p:spPr>
          <a:xfrm>
            <a:off x="1261728" y="911059"/>
            <a:ext cx="8303495" cy="16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81" name="Google Shape;4881;p39"/>
          <p:cNvSpPr txBox="1">
            <a:spLocks noGrp="1"/>
          </p:cNvSpPr>
          <p:nvPr>
            <p:ph type="body" idx="1"/>
          </p:nvPr>
        </p:nvSpPr>
        <p:spPr>
          <a:xfrm>
            <a:off x="1272886" y="2816784"/>
            <a:ext cx="8303495" cy="72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82" name="Google Shape;488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3" name="Google Shape;4883;p39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 - half blue">
  <p:cSld name="body copy slide - half blue">
    <p:spTree>
      <p:nvGrpSpPr>
        <p:cNvPr id="1" name="Shape 4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5" name="Google Shape;4885;p40"/>
          <p:cNvSpPr/>
          <p:nvPr/>
        </p:nvSpPr>
        <p:spPr>
          <a:xfrm>
            <a:off x="10707236" y="-440"/>
            <a:ext cx="9397084" cy="11309350"/>
          </a:xfrm>
          <a:prstGeom prst="rect">
            <a:avLst/>
          </a:prstGeom>
          <a:solidFill>
            <a:srgbClr val="2175D9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6" name="Google Shape;4886;p40"/>
          <p:cNvSpPr txBox="1">
            <a:spLocks noGrp="1"/>
          </p:cNvSpPr>
          <p:nvPr>
            <p:ph type="title"/>
          </p:nvPr>
        </p:nvSpPr>
        <p:spPr>
          <a:xfrm>
            <a:off x="1261728" y="911059"/>
            <a:ext cx="8303495" cy="16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87" name="Google Shape;4887;p40"/>
          <p:cNvSpPr txBox="1">
            <a:spLocks noGrp="1"/>
          </p:cNvSpPr>
          <p:nvPr>
            <p:ph type="body" idx="1"/>
          </p:nvPr>
        </p:nvSpPr>
        <p:spPr>
          <a:xfrm>
            <a:off x="1272886" y="2816784"/>
            <a:ext cx="8303495" cy="72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88" name="Google Shape;488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9" name="Google Shape;4889;p40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18203634" y="10442921"/>
            <a:ext cx="1900589" cy="8662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968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4947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17589109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marR="0" lvl="0" indent="-355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Char char="•"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329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ahoma"/>
              <a:buChar char="•"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263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230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ftr" idx="11"/>
          </p:nvPr>
        </p:nvSpPr>
        <p:spPr>
          <a:xfrm>
            <a:off x="10017781" y="10482105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18413135" y="10482105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18397430" y="10482105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 - half yellow">
  <p:cSld name="body copy slide - half yellow">
    <p:spTree>
      <p:nvGrpSpPr>
        <p:cNvPr id="1" name="Shape 4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Google Shape;4891;p41"/>
          <p:cNvSpPr/>
          <p:nvPr/>
        </p:nvSpPr>
        <p:spPr>
          <a:xfrm>
            <a:off x="10707236" y="-440"/>
            <a:ext cx="9397084" cy="11309350"/>
          </a:xfrm>
          <a:prstGeom prst="rect">
            <a:avLst/>
          </a:prstGeom>
          <a:solidFill>
            <a:srgbClr val="FFB511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2" name="Google Shape;4892;p41"/>
          <p:cNvSpPr txBox="1">
            <a:spLocks noGrp="1"/>
          </p:cNvSpPr>
          <p:nvPr>
            <p:ph type="title"/>
          </p:nvPr>
        </p:nvSpPr>
        <p:spPr>
          <a:xfrm>
            <a:off x="1261728" y="911059"/>
            <a:ext cx="8303495" cy="16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93" name="Google Shape;4893;p41"/>
          <p:cNvSpPr txBox="1">
            <a:spLocks noGrp="1"/>
          </p:cNvSpPr>
          <p:nvPr>
            <p:ph type="body" idx="1"/>
          </p:nvPr>
        </p:nvSpPr>
        <p:spPr>
          <a:xfrm>
            <a:off x="1272886" y="2816784"/>
            <a:ext cx="8303495" cy="72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894" name="Google Shape;489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5" name="Google Shape;4895;p41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 - half red">
  <p:cSld name="body copy slide - half red"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42"/>
          <p:cNvSpPr/>
          <p:nvPr/>
        </p:nvSpPr>
        <p:spPr>
          <a:xfrm>
            <a:off x="10707236" y="-440"/>
            <a:ext cx="9397084" cy="11309350"/>
          </a:xfrm>
          <a:prstGeom prst="rect">
            <a:avLst/>
          </a:prstGeom>
          <a:solidFill>
            <a:srgbClr val="E74536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8" name="Google Shape;4898;p42"/>
          <p:cNvSpPr txBox="1">
            <a:spLocks noGrp="1"/>
          </p:cNvSpPr>
          <p:nvPr>
            <p:ph type="title"/>
          </p:nvPr>
        </p:nvSpPr>
        <p:spPr>
          <a:xfrm>
            <a:off x="1261728" y="911059"/>
            <a:ext cx="8303495" cy="16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5057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99" name="Google Shape;4899;p42"/>
          <p:cNvSpPr txBox="1">
            <a:spLocks noGrp="1"/>
          </p:cNvSpPr>
          <p:nvPr>
            <p:ph type="body" idx="1"/>
          </p:nvPr>
        </p:nvSpPr>
        <p:spPr>
          <a:xfrm>
            <a:off x="1272886" y="2816784"/>
            <a:ext cx="8303495" cy="72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000"/>
              <a:buFont typeface="Tahoma"/>
              <a:buChar char="●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511"/>
              </a:buClr>
              <a:buSzPts val="1000"/>
              <a:buFont typeface="Tahoma"/>
              <a:buChar char="○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4536"/>
              </a:buClr>
              <a:buSzPts val="1000"/>
              <a:buFont typeface="Tahoma"/>
              <a:buChar char="■"/>
              <a:defRPr sz="219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900" name="Google Shape;490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1" name="Google Shape;4901;p42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- turquoise">
  <p:cSld name="breaker slide - turquoise">
    <p:bg>
      <p:bgPr>
        <a:solidFill>
          <a:srgbClr val="6BA5B4"/>
        </a:solidFill>
        <a:effectLst/>
      </p:bgPr>
    </p:bg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3" name="Google Shape;4903;p43"/>
          <p:cNvSpPr txBox="1">
            <a:spLocks noGrp="1"/>
          </p:cNvSpPr>
          <p:nvPr>
            <p:ph type="title"/>
          </p:nvPr>
        </p:nvSpPr>
        <p:spPr>
          <a:xfrm>
            <a:off x="1261728" y="1143606"/>
            <a:ext cx="8670223" cy="32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904" name="Google Shape;490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5" name="Google Shape;4905;p43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06" name="Google Shape;4906;p43"/>
          <p:cNvSpPr txBox="1">
            <a:spLocks noGrp="1"/>
          </p:cNvSpPr>
          <p:nvPr>
            <p:ph type="title" idx="2"/>
          </p:nvPr>
        </p:nvSpPr>
        <p:spPr>
          <a:xfrm>
            <a:off x="9266046" y="6106385"/>
            <a:ext cx="9571214" cy="305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- blue">
  <p:cSld name="breaker slide - blue">
    <p:bg>
      <p:bgPr>
        <a:solidFill>
          <a:srgbClr val="2175D9"/>
        </a:solidFill>
        <a:effectLst/>
      </p:bgPr>
    </p:bg>
    <p:spTree>
      <p:nvGrpSpPr>
        <p:cNvPr id="1" name="Shape 4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Google Shape;4908;p44"/>
          <p:cNvSpPr txBox="1">
            <a:spLocks noGrp="1"/>
          </p:cNvSpPr>
          <p:nvPr>
            <p:ph type="title"/>
          </p:nvPr>
        </p:nvSpPr>
        <p:spPr>
          <a:xfrm>
            <a:off x="1261728" y="1143606"/>
            <a:ext cx="8670223" cy="32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909" name="Google Shape;490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10" name="Google Shape;4910;p44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11" name="Google Shape;4911;p44"/>
          <p:cNvSpPr txBox="1">
            <a:spLocks noGrp="1"/>
          </p:cNvSpPr>
          <p:nvPr>
            <p:ph type="title" idx="2"/>
          </p:nvPr>
        </p:nvSpPr>
        <p:spPr>
          <a:xfrm>
            <a:off x="9266046" y="6106385"/>
            <a:ext cx="9571214" cy="305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- yellow">
  <p:cSld name="breaker slide - yellow">
    <p:bg>
      <p:bgPr>
        <a:solidFill>
          <a:srgbClr val="FFB511"/>
        </a:solidFill>
        <a:effectLst/>
      </p:bgPr>
    </p:bg>
    <p:spTree>
      <p:nvGrpSpPr>
        <p:cNvPr id="1" name="Shape 4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3" name="Google Shape;4913;p45"/>
          <p:cNvSpPr txBox="1">
            <a:spLocks noGrp="1"/>
          </p:cNvSpPr>
          <p:nvPr>
            <p:ph type="title"/>
          </p:nvPr>
        </p:nvSpPr>
        <p:spPr>
          <a:xfrm>
            <a:off x="1261728" y="1143606"/>
            <a:ext cx="8670223" cy="32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E7453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914" name="Google Shape;491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15" name="Google Shape;4915;p45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16" name="Google Shape;4916;p45"/>
          <p:cNvSpPr txBox="1">
            <a:spLocks noGrp="1"/>
          </p:cNvSpPr>
          <p:nvPr>
            <p:ph type="title" idx="2"/>
          </p:nvPr>
        </p:nvSpPr>
        <p:spPr>
          <a:xfrm>
            <a:off x="9266046" y="6106385"/>
            <a:ext cx="9571214" cy="305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- red">
  <p:cSld name="breaker slide - red">
    <p:bg>
      <p:bgPr>
        <a:solidFill>
          <a:srgbClr val="E74536"/>
        </a:solidFill>
        <a:effectLst/>
      </p:bgPr>
    </p:bg>
    <p:spTree>
      <p:nvGrpSpPr>
        <p:cNvPr id="1" name="Shape 4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" name="Google Shape;4918;p46"/>
          <p:cNvSpPr txBox="1">
            <a:spLocks noGrp="1"/>
          </p:cNvSpPr>
          <p:nvPr>
            <p:ph type="title"/>
          </p:nvPr>
        </p:nvSpPr>
        <p:spPr>
          <a:xfrm>
            <a:off x="1261728" y="1143606"/>
            <a:ext cx="8670223" cy="32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919" name="Google Shape;491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29" y="10524069"/>
            <a:ext cx="574556" cy="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20" name="Google Shape;4920;p46"/>
          <p:cNvSpPr txBox="1"/>
          <p:nvPr/>
        </p:nvSpPr>
        <p:spPr>
          <a:xfrm>
            <a:off x="18413135" y="10359334"/>
            <a:ext cx="424112" cy="6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759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 sz="1759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1" name="Google Shape;4921;p46"/>
          <p:cNvSpPr txBox="1">
            <a:spLocks noGrp="1"/>
          </p:cNvSpPr>
          <p:nvPr>
            <p:ph type="title" idx="2"/>
          </p:nvPr>
        </p:nvSpPr>
        <p:spPr>
          <a:xfrm>
            <a:off x="9266046" y="6106385"/>
            <a:ext cx="9571214" cy="305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FFB51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791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Randstad Sourceright">
  <p:cSld name="end slide - Randstad Sourceright">
    <p:bg>
      <p:bgPr>
        <a:solidFill>
          <a:srgbClr val="0F1941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3" name="Google Shape;492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31" y="8798525"/>
            <a:ext cx="2197562" cy="104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4" name="Google Shape;492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28" y="1477186"/>
            <a:ext cx="17625680" cy="4953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Randstad Sourceright 1">
  <p:cSld name="end slide - Randstad Sourceright 1">
    <p:bg>
      <p:bgPr>
        <a:solidFill>
          <a:srgbClr val="0F1941"/>
        </a:solidFill>
        <a:effectLst/>
      </p:bgPr>
    </p:bg>
    <p:spTree>
      <p:nvGrpSpPr>
        <p:cNvPr id="1" name="Shape 4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6" name="Google Shape;492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731" y="8798525"/>
            <a:ext cx="2197562" cy="104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7" name="Google Shape;492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728" y="1477186"/>
            <a:ext cx="17625680" cy="4953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blue">
  <p:cSld name="final slide blue">
    <p:bg>
      <p:bgPr>
        <a:solidFill>
          <a:srgbClr val="2175D9"/>
        </a:solidFill>
        <a:effectLst/>
      </p:bgPr>
    </p:bg>
    <p:spTree>
      <p:nvGrpSpPr>
        <p:cNvPr id="1" name="Shape 4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9" name="Google Shape;4929;p49"/>
          <p:cNvGrpSpPr/>
          <p:nvPr/>
        </p:nvGrpSpPr>
        <p:grpSpPr>
          <a:xfrm>
            <a:off x="1261743" y="1502679"/>
            <a:ext cx="17575381" cy="8288288"/>
            <a:chOff x="482" y="574"/>
            <a:chExt cx="6714" cy="3166"/>
          </a:xfrm>
        </p:grpSpPr>
        <p:sp>
          <p:nvSpPr>
            <p:cNvPr id="4930" name="Google Shape;4930;p49"/>
            <p:cNvSpPr/>
            <p:nvPr/>
          </p:nvSpPr>
          <p:spPr>
            <a:xfrm>
              <a:off x="482" y="750"/>
              <a:ext cx="186" cy="390"/>
            </a:xfrm>
            <a:custGeom>
              <a:avLst/>
              <a:gdLst/>
              <a:ahLst/>
              <a:cxnLst/>
              <a:rect l="l" t="t" r="r" b="b"/>
              <a:pathLst>
                <a:path w="93" h="195" extrusionOk="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42" y="16"/>
                    <a:pt x="59" y="1"/>
                    <a:pt x="93" y="0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55" y="31"/>
                    <a:pt x="30" y="43"/>
                    <a:pt x="30" y="90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1" name="Google Shape;4931;p49"/>
            <p:cNvSpPr/>
            <p:nvPr/>
          </p:nvSpPr>
          <p:spPr>
            <a:xfrm>
              <a:off x="664" y="750"/>
              <a:ext cx="308" cy="398"/>
            </a:xfrm>
            <a:custGeom>
              <a:avLst/>
              <a:gdLst/>
              <a:ahLst/>
              <a:cxnLst/>
              <a:rect l="l" t="t" r="r" b="b"/>
              <a:pathLst>
                <a:path w="154" h="199" extrusionOk="0">
                  <a:moveTo>
                    <a:pt x="0" y="142"/>
                  </a:moveTo>
                  <a:cubicBezTo>
                    <a:pt x="0" y="98"/>
                    <a:pt x="47" y="83"/>
                    <a:pt x="96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38"/>
                    <a:pt x="112" y="25"/>
                    <a:pt x="83" y="25"/>
                  </a:cubicBezTo>
                  <a:cubicBezTo>
                    <a:pt x="56" y="25"/>
                    <a:pt x="41" y="36"/>
                    <a:pt x="3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2" y="16"/>
                    <a:pt x="47" y="0"/>
                    <a:pt x="84" y="0"/>
                  </a:cubicBezTo>
                  <a:cubicBezTo>
                    <a:pt x="121" y="0"/>
                    <a:pt x="154" y="15"/>
                    <a:pt x="154" y="69"/>
                  </a:cubicBezTo>
                  <a:cubicBezTo>
                    <a:pt x="154" y="195"/>
                    <a:pt x="154" y="195"/>
                    <a:pt x="15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4" y="171"/>
                    <a:pt x="124" y="171"/>
                    <a:pt x="124" y="171"/>
                  </a:cubicBezTo>
                  <a:cubicBezTo>
                    <a:pt x="109" y="189"/>
                    <a:pt x="92" y="199"/>
                    <a:pt x="64" y="199"/>
                  </a:cubicBezTo>
                  <a:cubicBezTo>
                    <a:pt x="28" y="199"/>
                    <a:pt x="0" y="182"/>
                    <a:pt x="0" y="142"/>
                  </a:cubicBezTo>
                  <a:close/>
                  <a:moveTo>
                    <a:pt x="124" y="128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59" y="104"/>
                    <a:pt x="30" y="114"/>
                    <a:pt x="30" y="142"/>
                  </a:cubicBezTo>
                  <a:cubicBezTo>
                    <a:pt x="30" y="162"/>
                    <a:pt x="40" y="175"/>
                    <a:pt x="67" y="175"/>
                  </a:cubicBezTo>
                  <a:cubicBezTo>
                    <a:pt x="99" y="175"/>
                    <a:pt x="124" y="158"/>
                    <a:pt x="124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2" name="Google Shape;4932;p49"/>
            <p:cNvSpPr/>
            <p:nvPr/>
          </p:nvSpPr>
          <p:spPr>
            <a:xfrm>
              <a:off x="1012" y="750"/>
              <a:ext cx="319" cy="390"/>
            </a:xfrm>
            <a:custGeom>
              <a:avLst/>
              <a:gdLst/>
              <a:ahLst/>
              <a:cxnLst/>
              <a:rect l="l" t="t" r="r" b="b"/>
              <a:pathLst>
                <a:path w="160" h="195" extrusionOk="0">
                  <a:moveTo>
                    <a:pt x="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40" y="16"/>
                    <a:pt x="61" y="0"/>
                    <a:pt x="93" y="0"/>
                  </a:cubicBezTo>
                  <a:cubicBezTo>
                    <a:pt x="132" y="0"/>
                    <a:pt x="160" y="22"/>
                    <a:pt x="160" y="78"/>
                  </a:cubicBezTo>
                  <a:cubicBezTo>
                    <a:pt x="160" y="195"/>
                    <a:pt x="160" y="195"/>
                    <a:pt x="16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0" y="42"/>
                    <a:pt x="115" y="27"/>
                    <a:pt x="84" y="27"/>
                  </a:cubicBezTo>
                  <a:cubicBezTo>
                    <a:pt x="56" y="27"/>
                    <a:pt x="31" y="45"/>
                    <a:pt x="31" y="79"/>
                  </a:cubicBezTo>
                  <a:cubicBezTo>
                    <a:pt x="31" y="195"/>
                    <a:pt x="31" y="195"/>
                    <a:pt x="31" y="195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3" name="Google Shape;4933;p49"/>
            <p:cNvSpPr/>
            <p:nvPr/>
          </p:nvSpPr>
          <p:spPr>
            <a:xfrm>
              <a:off x="1363" y="574"/>
              <a:ext cx="366" cy="574"/>
            </a:xfrm>
            <a:custGeom>
              <a:avLst/>
              <a:gdLst/>
              <a:ahLst/>
              <a:cxnLst/>
              <a:rect l="l" t="t" r="r" b="b"/>
              <a:pathLst>
                <a:path w="183" h="287" extrusionOk="0">
                  <a:moveTo>
                    <a:pt x="0" y="191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30"/>
                    <a:pt x="37" y="88"/>
                    <a:pt x="90" y="88"/>
                  </a:cubicBezTo>
                  <a:cubicBezTo>
                    <a:pt x="122" y="88"/>
                    <a:pt x="142" y="104"/>
                    <a:pt x="153" y="122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42" y="269"/>
                    <a:pt x="115" y="287"/>
                    <a:pt x="87" y="287"/>
                  </a:cubicBezTo>
                  <a:cubicBezTo>
                    <a:pt x="37" y="287"/>
                    <a:pt x="0" y="251"/>
                    <a:pt x="0" y="191"/>
                  </a:cubicBezTo>
                  <a:close/>
                  <a:moveTo>
                    <a:pt x="154" y="189"/>
                  </a:moveTo>
                  <a:cubicBezTo>
                    <a:pt x="154" y="186"/>
                    <a:pt x="154" y="186"/>
                    <a:pt x="154" y="186"/>
                  </a:cubicBezTo>
                  <a:cubicBezTo>
                    <a:pt x="154" y="137"/>
                    <a:pt x="130" y="113"/>
                    <a:pt x="93" y="113"/>
                  </a:cubicBezTo>
                  <a:cubicBezTo>
                    <a:pt x="55" y="113"/>
                    <a:pt x="32" y="140"/>
                    <a:pt x="32" y="187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238"/>
                    <a:pt x="58" y="261"/>
                    <a:pt x="90" y="261"/>
                  </a:cubicBezTo>
                  <a:cubicBezTo>
                    <a:pt x="126" y="261"/>
                    <a:pt x="154" y="238"/>
                    <a:pt x="154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4" name="Google Shape;4934;p49"/>
            <p:cNvSpPr/>
            <p:nvPr/>
          </p:nvSpPr>
          <p:spPr>
            <a:xfrm>
              <a:off x="1763" y="750"/>
              <a:ext cx="289" cy="398"/>
            </a:xfrm>
            <a:custGeom>
              <a:avLst/>
              <a:gdLst/>
              <a:ahLst/>
              <a:cxnLst/>
              <a:rect l="l" t="t" r="r" b="b"/>
              <a:pathLst>
                <a:path w="145" h="199" extrusionOk="0">
                  <a:moveTo>
                    <a:pt x="0" y="136"/>
                  </a:moveTo>
                  <a:cubicBezTo>
                    <a:pt x="29" y="136"/>
                    <a:pt x="29" y="136"/>
                    <a:pt x="29" y="136"/>
                  </a:cubicBezTo>
                  <a:cubicBezTo>
                    <a:pt x="32" y="159"/>
                    <a:pt x="44" y="173"/>
                    <a:pt x="75" y="173"/>
                  </a:cubicBezTo>
                  <a:cubicBezTo>
                    <a:pt x="104" y="173"/>
                    <a:pt x="116" y="164"/>
                    <a:pt x="116" y="143"/>
                  </a:cubicBezTo>
                  <a:cubicBezTo>
                    <a:pt x="116" y="123"/>
                    <a:pt x="101" y="116"/>
                    <a:pt x="72" y="111"/>
                  </a:cubicBezTo>
                  <a:cubicBezTo>
                    <a:pt x="22" y="101"/>
                    <a:pt x="5" y="88"/>
                    <a:pt x="5" y="54"/>
                  </a:cubicBezTo>
                  <a:cubicBezTo>
                    <a:pt x="5" y="18"/>
                    <a:pt x="40" y="0"/>
                    <a:pt x="70" y="0"/>
                  </a:cubicBezTo>
                  <a:cubicBezTo>
                    <a:pt x="104" y="0"/>
                    <a:pt x="134" y="14"/>
                    <a:pt x="13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5" y="35"/>
                    <a:pt x="94" y="25"/>
                    <a:pt x="69" y="25"/>
                  </a:cubicBezTo>
                  <a:cubicBezTo>
                    <a:pt x="47" y="25"/>
                    <a:pt x="33" y="36"/>
                    <a:pt x="33" y="53"/>
                  </a:cubicBezTo>
                  <a:cubicBezTo>
                    <a:pt x="33" y="70"/>
                    <a:pt x="43" y="77"/>
                    <a:pt x="78" y="83"/>
                  </a:cubicBezTo>
                  <a:cubicBezTo>
                    <a:pt x="117" y="91"/>
                    <a:pt x="145" y="100"/>
                    <a:pt x="145" y="140"/>
                  </a:cubicBezTo>
                  <a:cubicBezTo>
                    <a:pt x="145" y="175"/>
                    <a:pt x="122" y="199"/>
                    <a:pt x="75" y="199"/>
                  </a:cubicBezTo>
                  <a:cubicBezTo>
                    <a:pt x="29" y="199"/>
                    <a:pt x="1" y="176"/>
                    <a:pt x="0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5" name="Google Shape;4935;p49"/>
            <p:cNvSpPr/>
            <p:nvPr/>
          </p:nvSpPr>
          <p:spPr>
            <a:xfrm>
              <a:off x="2052" y="670"/>
              <a:ext cx="212" cy="476"/>
            </a:xfrm>
            <a:custGeom>
              <a:avLst/>
              <a:gdLst/>
              <a:ahLst/>
              <a:cxnLst/>
              <a:rect l="l" t="t" r="r" b="b"/>
              <a:pathLst>
                <a:path w="106" h="238" extrusionOk="0">
                  <a:moveTo>
                    <a:pt x="28" y="1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203"/>
                    <a:pt x="67" y="212"/>
                    <a:pt x="82" y="212"/>
                  </a:cubicBezTo>
                  <a:cubicBezTo>
                    <a:pt x="92" y="212"/>
                    <a:pt x="99" y="211"/>
                    <a:pt x="106" y="208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0" y="236"/>
                    <a:pt x="92" y="238"/>
                    <a:pt x="80" y="238"/>
                  </a:cubicBezTo>
                  <a:cubicBezTo>
                    <a:pt x="45" y="238"/>
                    <a:pt x="28" y="217"/>
                    <a:pt x="28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6" name="Google Shape;4936;p49"/>
            <p:cNvSpPr/>
            <p:nvPr/>
          </p:nvSpPr>
          <p:spPr>
            <a:xfrm>
              <a:off x="2282" y="750"/>
              <a:ext cx="308" cy="398"/>
            </a:xfrm>
            <a:custGeom>
              <a:avLst/>
              <a:gdLst/>
              <a:ahLst/>
              <a:cxnLst/>
              <a:rect l="l" t="t" r="r" b="b"/>
              <a:pathLst>
                <a:path w="154" h="199" extrusionOk="0">
                  <a:moveTo>
                    <a:pt x="0" y="142"/>
                  </a:moveTo>
                  <a:cubicBezTo>
                    <a:pt x="0" y="98"/>
                    <a:pt x="47" y="83"/>
                    <a:pt x="96" y="8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38"/>
                    <a:pt x="112" y="25"/>
                    <a:pt x="82" y="25"/>
                  </a:cubicBezTo>
                  <a:cubicBezTo>
                    <a:pt x="56" y="25"/>
                    <a:pt x="41" y="36"/>
                    <a:pt x="3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2" y="16"/>
                    <a:pt x="47" y="0"/>
                    <a:pt x="84" y="0"/>
                  </a:cubicBezTo>
                  <a:cubicBezTo>
                    <a:pt x="120" y="0"/>
                    <a:pt x="154" y="15"/>
                    <a:pt x="154" y="69"/>
                  </a:cubicBezTo>
                  <a:cubicBezTo>
                    <a:pt x="154" y="195"/>
                    <a:pt x="154" y="195"/>
                    <a:pt x="154" y="195"/>
                  </a:cubicBezTo>
                  <a:cubicBezTo>
                    <a:pt x="123" y="195"/>
                    <a:pt x="123" y="195"/>
                    <a:pt x="123" y="195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09" y="189"/>
                    <a:pt x="92" y="199"/>
                    <a:pt x="64" y="199"/>
                  </a:cubicBezTo>
                  <a:cubicBezTo>
                    <a:pt x="28" y="199"/>
                    <a:pt x="0" y="182"/>
                    <a:pt x="0" y="142"/>
                  </a:cubicBezTo>
                  <a:close/>
                  <a:moveTo>
                    <a:pt x="123" y="128"/>
                  </a:moveTo>
                  <a:cubicBezTo>
                    <a:pt x="123" y="104"/>
                    <a:pt x="123" y="104"/>
                    <a:pt x="123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58" y="104"/>
                    <a:pt x="30" y="114"/>
                    <a:pt x="30" y="142"/>
                  </a:cubicBezTo>
                  <a:cubicBezTo>
                    <a:pt x="30" y="162"/>
                    <a:pt x="40" y="175"/>
                    <a:pt x="66" y="175"/>
                  </a:cubicBezTo>
                  <a:cubicBezTo>
                    <a:pt x="99" y="175"/>
                    <a:pt x="123" y="158"/>
                    <a:pt x="123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7" name="Google Shape;4937;p49"/>
            <p:cNvSpPr/>
            <p:nvPr/>
          </p:nvSpPr>
          <p:spPr>
            <a:xfrm>
              <a:off x="2624" y="574"/>
              <a:ext cx="365" cy="574"/>
            </a:xfrm>
            <a:custGeom>
              <a:avLst/>
              <a:gdLst/>
              <a:ahLst/>
              <a:cxnLst/>
              <a:rect l="l" t="t" r="r" b="b"/>
              <a:pathLst>
                <a:path w="183" h="287" extrusionOk="0">
                  <a:moveTo>
                    <a:pt x="0" y="191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30"/>
                    <a:pt x="37" y="88"/>
                    <a:pt x="90" y="88"/>
                  </a:cubicBezTo>
                  <a:cubicBezTo>
                    <a:pt x="122" y="88"/>
                    <a:pt x="141" y="104"/>
                    <a:pt x="152" y="12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50"/>
                    <a:pt x="152" y="250"/>
                    <a:pt x="152" y="250"/>
                  </a:cubicBezTo>
                  <a:cubicBezTo>
                    <a:pt x="141" y="269"/>
                    <a:pt x="115" y="287"/>
                    <a:pt x="87" y="287"/>
                  </a:cubicBezTo>
                  <a:cubicBezTo>
                    <a:pt x="36" y="287"/>
                    <a:pt x="0" y="251"/>
                    <a:pt x="0" y="191"/>
                  </a:cubicBezTo>
                  <a:close/>
                  <a:moveTo>
                    <a:pt x="154" y="189"/>
                  </a:moveTo>
                  <a:cubicBezTo>
                    <a:pt x="154" y="186"/>
                    <a:pt x="154" y="186"/>
                    <a:pt x="154" y="186"/>
                  </a:cubicBezTo>
                  <a:cubicBezTo>
                    <a:pt x="154" y="137"/>
                    <a:pt x="130" y="113"/>
                    <a:pt x="93" y="113"/>
                  </a:cubicBezTo>
                  <a:cubicBezTo>
                    <a:pt x="54" y="113"/>
                    <a:pt x="32" y="140"/>
                    <a:pt x="32" y="187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238"/>
                    <a:pt x="58" y="261"/>
                    <a:pt x="90" y="261"/>
                  </a:cubicBezTo>
                  <a:cubicBezTo>
                    <a:pt x="126" y="261"/>
                    <a:pt x="154" y="238"/>
                    <a:pt x="154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8" name="Google Shape;4938;p49"/>
            <p:cNvSpPr/>
            <p:nvPr/>
          </p:nvSpPr>
          <p:spPr>
            <a:xfrm>
              <a:off x="2654" y="1708"/>
              <a:ext cx="319" cy="568"/>
            </a:xfrm>
            <a:custGeom>
              <a:avLst/>
              <a:gdLst/>
              <a:ahLst/>
              <a:cxnLst/>
              <a:rect l="l" t="t" r="r" b="b"/>
              <a:pathLst>
                <a:path w="160" h="284" extrusionOk="0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9" y="105"/>
                    <a:pt x="61" y="89"/>
                    <a:pt x="92" y="89"/>
                  </a:cubicBezTo>
                  <a:cubicBezTo>
                    <a:pt x="132" y="89"/>
                    <a:pt x="160" y="111"/>
                    <a:pt x="160" y="166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29" y="284"/>
                    <a:pt x="129" y="284"/>
                    <a:pt x="129" y="284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30"/>
                    <a:pt x="115" y="115"/>
                    <a:pt x="84" y="115"/>
                  </a:cubicBezTo>
                  <a:cubicBezTo>
                    <a:pt x="56" y="115"/>
                    <a:pt x="30" y="133"/>
                    <a:pt x="30" y="168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0" y="284"/>
                    <a:pt x="0" y="284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9" name="Google Shape;4939;p49"/>
            <p:cNvSpPr/>
            <p:nvPr/>
          </p:nvSpPr>
          <p:spPr>
            <a:xfrm>
              <a:off x="3015" y="1892"/>
              <a:ext cx="316" cy="392"/>
            </a:xfrm>
            <a:custGeom>
              <a:avLst/>
              <a:gdLst/>
              <a:ahLst/>
              <a:cxnLst/>
              <a:rect l="l" t="t" r="r" b="b"/>
              <a:pathLst>
                <a:path w="158" h="196" extrusionOk="0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54"/>
                    <a:pt x="45" y="169"/>
                    <a:pt x="75" y="169"/>
                  </a:cubicBezTo>
                  <a:cubicBezTo>
                    <a:pt x="102" y="169"/>
                    <a:pt x="128" y="151"/>
                    <a:pt x="128" y="11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19" y="180"/>
                    <a:pt x="98" y="196"/>
                    <a:pt x="67" y="196"/>
                  </a:cubicBezTo>
                  <a:cubicBezTo>
                    <a:pt x="29" y="196"/>
                    <a:pt x="0" y="175"/>
                    <a:pt x="0" y="122"/>
                  </a:cubicBez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3377" y="1886"/>
              <a:ext cx="547" cy="390"/>
            </a:xfrm>
            <a:custGeom>
              <a:avLst/>
              <a:gdLst/>
              <a:ahLst/>
              <a:cxnLst/>
              <a:rect l="l" t="t" r="r" b="b"/>
              <a:pathLst>
                <a:path w="274" h="195" extrusionOk="0">
                  <a:moveTo>
                    <a:pt x="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9" y="15"/>
                    <a:pt x="60" y="0"/>
                    <a:pt x="88" y="0"/>
                  </a:cubicBezTo>
                  <a:cubicBezTo>
                    <a:pt x="112" y="0"/>
                    <a:pt x="134" y="10"/>
                    <a:pt x="144" y="36"/>
                  </a:cubicBezTo>
                  <a:cubicBezTo>
                    <a:pt x="157" y="11"/>
                    <a:pt x="186" y="0"/>
                    <a:pt x="210" y="0"/>
                  </a:cubicBezTo>
                  <a:cubicBezTo>
                    <a:pt x="244" y="0"/>
                    <a:pt x="274" y="20"/>
                    <a:pt x="274" y="7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40"/>
                    <a:pt x="230" y="26"/>
                    <a:pt x="203" y="26"/>
                  </a:cubicBezTo>
                  <a:cubicBezTo>
                    <a:pt x="178" y="26"/>
                    <a:pt x="152" y="43"/>
                    <a:pt x="152" y="78"/>
                  </a:cubicBezTo>
                  <a:cubicBezTo>
                    <a:pt x="152" y="195"/>
                    <a:pt x="152" y="195"/>
                    <a:pt x="152" y="195"/>
                  </a:cubicBezTo>
                  <a:cubicBezTo>
                    <a:pt x="122" y="195"/>
                    <a:pt x="122" y="195"/>
                    <a:pt x="122" y="195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40"/>
                    <a:pt x="108" y="26"/>
                    <a:pt x="81" y="26"/>
                  </a:cubicBezTo>
                  <a:cubicBezTo>
                    <a:pt x="56" y="26"/>
                    <a:pt x="31" y="43"/>
                    <a:pt x="31" y="78"/>
                  </a:cubicBezTo>
                  <a:cubicBezTo>
                    <a:pt x="31" y="195"/>
                    <a:pt x="31" y="195"/>
                    <a:pt x="31" y="195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3966" y="1886"/>
              <a:ext cx="307" cy="398"/>
            </a:xfrm>
            <a:custGeom>
              <a:avLst/>
              <a:gdLst/>
              <a:ahLst/>
              <a:cxnLst/>
              <a:rect l="l" t="t" r="r" b="b"/>
              <a:pathLst>
                <a:path w="154" h="199" extrusionOk="0">
                  <a:moveTo>
                    <a:pt x="0" y="142"/>
                  </a:moveTo>
                  <a:cubicBezTo>
                    <a:pt x="0" y="98"/>
                    <a:pt x="47" y="82"/>
                    <a:pt x="96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38"/>
                    <a:pt x="112" y="25"/>
                    <a:pt x="83" y="25"/>
                  </a:cubicBezTo>
                  <a:cubicBezTo>
                    <a:pt x="56" y="25"/>
                    <a:pt x="42" y="36"/>
                    <a:pt x="3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2" y="16"/>
                    <a:pt x="47" y="0"/>
                    <a:pt x="84" y="0"/>
                  </a:cubicBezTo>
                  <a:cubicBezTo>
                    <a:pt x="121" y="0"/>
                    <a:pt x="154" y="15"/>
                    <a:pt x="154" y="69"/>
                  </a:cubicBezTo>
                  <a:cubicBezTo>
                    <a:pt x="154" y="195"/>
                    <a:pt x="154" y="195"/>
                    <a:pt x="15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4" y="171"/>
                    <a:pt x="124" y="171"/>
                    <a:pt x="124" y="171"/>
                  </a:cubicBezTo>
                  <a:cubicBezTo>
                    <a:pt x="110" y="189"/>
                    <a:pt x="92" y="199"/>
                    <a:pt x="64" y="199"/>
                  </a:cubicBezTo>
                  <a:cubicBezTo>
                    <a:pt x="29" y="199"/>
                    <a:pt x="0" y="181"/>
                    <a:pt x="0" y="142"/>
                  </a:cubicBezTo>
                  <a:close/>
                  <a:moveTo>
                    <a:pt x="124" y="128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59" y="104"/>
                    <a:pt x="31" y="114"/>
                    <a:pt x="31" y="142"/>
                  </a:cubicBezTo>
                  <a:cubicBezTo>
                    <a:pt x="31" y="162"/>
                    <a:pt x="40" y="174"/>
                    <a:pt x="67" y="174"/>
                  </a:cubicBezTo>
                  <a:cubicBezTo>
                    <a:pt x="99" y="174"/>
                    <a:pt x="124" y="158"/>
                    <a:pt x="124" y="128"/>
                  </a:cubicBez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4319" y="1886"/>
              <a:ext cx="320" cy="390"/>
            </a:xfrm>
            <a:custGeom>
              <a:avLst/>
              <a:gdLst/>
              <a:ahLst/>
              <a:cxnLst/>
              <a:rect l="l" t="t" r="r" b="b"/>
              <a:pathLst>
                <a:path w="160" h="195" extrusionOk="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16"/>
                    <a:pt x="60" y="0"/>
                    <a:pt x="92" y="0"/>
                  </a:cubicBezTo>
                  <a:cubicBezTo>
                    <a:pt x="132" y="0"/>
                    <a:pt x="160" y="22"/>
                    <a:pt x="160" y="77"/>
                  </a:cubicBezTo>
                  <a:cubicBezTo>
                    <a:pt x="160" y="195"/>
                    <a:pt x="160" y="195"/>
                    <a:pt x="160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41"/>
                    <a:pt x="115" y="26"/>
                    <a:pt x="84" y="26"/>
                  </a:cubicBezTo>
                  <a:cubicBezTo>
                    <a:pt x="56" y="26"/>
                    <a:pt x="30" y="44"/>
                    <a:pt x="30" y="79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4837" y="1706"/>
              <a:ext cx="215" cy="570"/>
            </a:xfrm>
            <a:custGeom>
              <a:avLst/>
              <a:gdLst/>
              <a:ahLst/>
              <a:cxnLst/>
              <a:rect l="l" t="t" r="r" b="b"/>
              <a:pathLst>
                <a:path w="108" h="285" extrusionOk="0">
                  <a:moveTo>
                    <a:pt x="28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3"/>
                    <a:pt x="47" y="0"/>
                    <a:pt x="85" y="0"/>
                  </a:cubicBezTo>
                  <a:cubicBezTo>
                    <a:pt x="95" y="0"/>
                    <a:pt x="100" y="1"/>
                    <a:pt x="108" y="4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2" y="27"/>
                    <a:pt x="95" y="26"/>
                    <a:pt x="86" y="26"/>
                  </a:cubicBezTo>
                  <a:cubicBezTo>
                    <a:pt x="66" y="26"/>
                    <a:pt x="58" y="39"/>
                    <a:pt x="58" y="59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105" y="93"/>
                    <a:pt x="105" y="93"/>
                    <a:pt x="105" y="93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285"/>
                    <a:pt x="58" y="285"/>
                    <a:pt x="58" y="285"/>
                  </a:cubicBezTo>
                  <a:cubicBezTo>
                    <a:pt x="28" y="285"/>
                    <a:pt x="28" y="285"/>
                    <a:pt x="28" y="285"/>
                  </a:cubicBezTo>
                  <a:lnTo>
                    <a:pt x="28" y="119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4" name="Google Shape;4944;p49"/>
            <p:cNvSpPr/>
            <p:nvPr/>
          </p:nvSpPr>
          <p:spPr>
            <a:xfrm>
              <a:off x="5024" y="1886"/>
              <a:ext cx="378" cy="398"/>
            </a:xfrm>
            <a:custGeom>
              <a:avLst/>
              <a:gdLst/>
              <a:ahLst/>
              <a:cxnLst/>
              <a:rect l="l" t="t" r="r" b="b"/>
              <a:pathLst>
                <a:path w="189" h="199" extrusionOk="0">
                  <a:moveTo>
                    <a:pt x="0" y="10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40"/>
                    <a:pt x="40" y="0"/>
                    <a:pt x="95" y="0"/>
                  </a:cubicBezTo>
                  <a:cubicBezTo>
                    <a:pt x="149" y="0"/>
                    <a:pt x="189" y="40"/>
                    <a:pt x="189" y="98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158"/>
                    <a:pt x="149" y="199"/>
                    <a:pt x="94" y="199"/>
                  </a:cubicBezTo>
                  <a:cubicBezTo>
                    <a:pt x="39" y="199"/>
                    <a:pt x="0" y="157"/>
                    <a:pt x="0" y="101"/>
                  </a:cubicBezTo>
                  <a:close/>
                  <a:moveTo>
                    <a:pt x="157" y="101"/>
                  </a:moveTo>
                  <a:cubicBezTo>
                    <a:pt x="157" y="98"/>
                    <a:pt x="157" y="98"/>
                    <a:pt x="157" y="98"/>
                  </a:cubicBezTo>
                  <a:cubicBezTo>
                    <a:pt x="157" y="54"/>
                    <a:pt x="133" y="25"/>
                    <a:pt x="95" y="25"/>
                  </a:cubicBezTo>
                  <a:cubicBezTo>
                    <a:pt x="56" y="25"/>
                    <a:pt x="32" y="54"/>
                    <a:pt x="32" y="98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45"/>
                    <a:pt x="56" y="173"/>
                    <a:pt x="95" y="173"/>
                  </a:cubicBezTo>
                  <a:cubicBezTo>
                    <a:pt x="133" y="173"/>
                    <a:pt x="157" y="144"/>
                    <a:pt x="157" y="101"/>
                  </a:cubicBez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5" name="Google Shape;4945;p49"/>
            <p:cNvSpPr/>
            <p:nvPr/>
          </p:nvSpPr>
          <p:spPr>
            <a:xfrm>
              <a:off x="5446" y="1886"/>
              <a:ext cx="186" cy="390"/>
            </a:xfrm>
            <a:custGeom>
              <a:avLst/>
              <a:gdLst/>
              <a:ahLst/>
              <a:cxnLst/>
              <a:rect l="l" t="t" r="r" b="b"/>
              <a:pathLst>
                <a:path w="93" h="195" extrusionOk="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42" y="16"/>
                    <a:pt x="59" y="1"/>
                    <a:pt x="93" y="0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55" y="30"/>
                    <a:pt x="30" y="42"/>
                    <a:pt x="30" y="90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5656" y="1892"/>
              <a:ext cx="541" cy="384"/>
            </a:xfrm>
            <a:custGeom>
              <a:avLst/>
              <a:gdLst/>
              <a:ahLst/>
              <a:cxnLst/>
              <a:rect l="l" t="t" r="r" b="b"/>
              <a:pathLst>
                <a:path w="541" h="384" extrusionOk="0">
                  <a:moveTo>
                    <a:pt x="0" y="0"/>
                  </a:moveTo>
                  <a:lnTo>
                    <a:pt x="66" y="0"/>
                  </a:lnTo>
                  <a:lnTo>
                    <a:pt x="155" y="310"/>
                  </a:lnTo>
                  <a:lnTo>
                    <a:pt x="247" y="0"/>
                  </a:lnTo>
                  <a:lnTo>
                    <a:pt x="301" y="0"/>
                  </a:lnTo>
                  <a:lnTo>
                    <a:pt x="389" y="310"/>
                  </a:lnTo>
                  <a:lnTo>
                    <a:pt x="479" y="0"/>
                  </a:lnTo>
                  <a:lnTo>
                    <a:pt x="541" y="0"/>
                  </a:lnTo>
                  <a:lnTo>
                    <a:pt x="421" y="384"/>
                  </a:lnTo>
                  <a:lnTo>
                    <a:pt x="353" y="384"/>
                  </a:lnTo>
                  <a:lnTo>
                    <a:pt x="273" y="96"/>
                  </a:lnTo>
                  <a:lnTo>
                    <a:pt x="183" y="384"/>
                  </a:lnTo>
                  <a:lnTo>
                    <a:pt x="117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6181" y="1886"/>
              <a:ext cx="308" cy="398"/>
            </a:xfrm>
            <a:custGeom>
              <a:avLst/>
              <a:gdLst/>
              <a:ahLst/>
              <a:cxnLst/>
              <a:rect l="l" t="t" r="r" b="b"/>
              <a:pathLst>
                <a:path w="154" h="199" extrusionOk="0">
                  <a:moveTo>
                    <a:pt x="0" y="142"/>
                  </a:moveTo>
                  <a:cubicBezTo>
                    <a:pt x="0" y="98"/>
                    <a:pt x="47" y="82"/>
                    <a:pt x="96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38"/>
                    <a:pt x="112" y="25"/>
                    <a:pt x="82" y="25"/>
                  </a:cubicBezTo>
                  <a:cubicBezTo>
                    <a:pt x="56" y="25"/>
                    <a:pt x="41" y="36"/>
                    <a:pt x="3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2" y="16"/>
                    <a:pt x="47" y="0"/>
                    <a:pt x="84" y="0"/>
                  </a:cubicBezTo>
                  <a:cubicBezTo>
                    <a:pt x="120" y="0"/>
                    <a:pt x="154" y="15"/>
                    <a:pt x="154" y="69"/>
                  </a:cubicBezTo>
                  <a:cubicBezTo>
                    <a:pt x="154" y="195"/>
                    <a:pt x="154" y="195"/>
                    <a:pt x="154" y="195"/>
                  </a:cubicBezTo>
                  <a:cubicBezTo>
                    <a:pt x="123" y="195"/>
                    <a:pt x="123" y="195"/>
                    <a:pt x="123" y="195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09" y="189"/>
                    <a:pt x="92" y="199"/>
                    <a:pt x="63" y="199"/>
                  </a:cubicBezTo>
                  <a:cubicBezTo>
                    <a:pt x="28" y="199"/>
                    <a:pt x="0" y="181"/>
                    <a:pt x="0" y="142"/>
                  </a:cubicBezTo>
                  <a:close/>
                  <a:moveTo>
                    <a:pt x="123" y="128"/>
                  </a:moveTo>
                  <a:cubicBezTo>
                    <a:pt x="123" y="104"/>
                    <a:pt x="123" y="104"/>
                    <a:pt x="123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58" y="104"/>
                    <a:pt x="30" y="114"/>
                    <a:pt x="30" y="142"/>
                  </a:cubicBezTo>
                  <a:cubicBezTo>
                    <a:pt x="30" y="162"/>
                    <a:pt x="40" y="174"/>
                    <a:pt x="66" y="174"/>
                  </a:cubicBezTo>
                  <a:cubicBezTo>
                    <a:pt x="99" y="174"/>
                    <a:pt x="123" y="158"/>
                    <a:pt x="123" y="128"/>
                  </a:cubicBez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8" name="Google Shape;4948;p49"/>
            <p:cNvSpPr/>
            <p:nvPr/>
          </p:nvSpPr>
          <p:spPr>
            <a:xfrm>
              <a:off x="6532" y="1886"/>
              <a:ext cx="186" cy="390"/>
            </a:xfrm>
            <a:custGeom>
              <a:avLst/>
              <a:gdLst/>
              <a:ahLst/>
              <a:cxnLst/>
              <a:rect l="l" t="t" r="r" b="b"/>
              <a:pathLst>
                <a:path w="93" h="195" extrusionOk="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42" y="16"/>
                    <a:pt x="59" y="1"/>
                    <a:pt x="93" y="0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55" y="30"/>
                    <a:pt x="30" y="42"/>
                    <a:pt x="30" y="90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9" name="Google Shape;4949;p49"/>
            <p:cNvSpPr/>
            <p:nvPr/>
          </p:nvSpPr>
          <p:spPr>
            <a:xfrm>
              <a:off x="6704" y="1708"/>
              <a:ext cx="366" cy="576"/>
            </a:xfrm>
            <a:custGeom>
              <a:avLst/>
              <a:gdLst/>
              <a:ahLst/>
              <a:cxnLst/>
              <a:rect l="l" t="t" r="r" b="b"/>
              <a:pathLst>
                <a:path w="183" h="288" extrusionOk="0">
                  <a:moveTo>
                    <a:pt x="0" y="192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30"/>
                    <a:pt x="36" y="89"/>
                    <a:pt x="89" y="89"/>
                  </a:cubicBezTo>
                  <a:cubicBezTo>
                    <a:pt x="121" y="89"/>
                    <a:pt x="141" y="104"/>
                    <a:pt x="152" y="123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284"/>
                    <a:pt x="183" y="284"/>
                    <a:pt x="183" y="284"/>
                  </a:cubicBezTo>
                  <a:cubicBezTo>
                    <a:pt x="152" y="284"/>
                    <a:pt x="152" y="284"/>
                    <a:pt x="152" y="284"/>
                  </a:cubicBezTo>
                  <a:cubicBezTo>
                    <a:pt x="152" y="251"/>
                    <a:pt x="152" y="251"/>
                    <a:pt x="152" y="251"/>
                  </a:cubicBezTo>
                  <a:cubicBezTo>
                    <a:pt x="141" y="270"/>
                    <a:pt x="114" y="288"/>
                    <a:pt x="86" y="288"/>
                  </a:cubicBezTo>
                  <a:cubicBezTo>
                    <a:pt x="36" y="288"/>
                    <a:pt x="0" y="252"/>
                    <a:pt x="0" y="192"/>
                  </a:cubicBezTo>
                  <a:close/>
                  <a:moveTo>
                    <a:pt x="153" y="189"/>
                  </a:moveTo>
                  <a:cubicBezTo>
                    <a:pt x="153" y="187"/>
                    <a:pt x="153" y="187"/>
                    <a:pt x="153" y="187"/>
                  </a:cubicBezTo>
                  <a:cubicBezTo>
                    <a:pt x="153" y="137"/>
                    <a:pt x="130" y="114"/>
                    <a:pt x="92" y="114"/>
                  </a:cubicBezTo>
                  <a:cubicBezTo>
                    <a:pt x="54" y="114"/>
                    <a:pt x="31" y="141"/>
                    <a:pt x="31" y="188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1" y="239"/>
                    <a:pt x="57" y="262"/>
                    <a:pt x="90" y="262"/>
                  </a:cubicBezTo>
                  <a:cubicBezTo>
                    <a:pt x="125" y="262"/>
                    <a:pt x="153" y="239"/>
                    <a:pt x="153" y="189"/>
                  </a:cubicBez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50" name="Google Shape;4950;p49"/>
            <p:cNvSpPr/>
            <p:nvPr/>
          </p:nvSpPr>
          <p:spPr>
            <a:xfrm>
              <a:off x="7102" y="2186"/>
              <a:ext cx="94" cy="94"/>
            </a:xfrm>
            <a:prstGeom prst="ellipse">
              <a:avLst/>
            </a:prstGeom>
            <a:solidFill>
              <a:srgbClr val="0F19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51" name="Google Shape;4951;p49"/>
            <p:cNvSpPr/>
            <p:nvPr/>
          </p:nvSpPr>
          <p:spPr>
            <a:xfrm>
              <a:off x="482" y="3350"/>
              <a:ext cx="390" cy="390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52" y="195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195" y="86"/>
                    <a:pt x="195" y="86"/>
                    <a:pt x="195" y="86"/>
                  </a:cubicBezTo>
                  <a:cubicBezTo>
                    <a:pt x="195" y="80"/>
                    <a:pt x="193" y="74"/>
                    <a:pt x="189" y="70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1" y="2"/>
                    <a:pt x="115" y="0"/>
                    <a:pt x="1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37" y="43"/>
                    <a:pt x="152" y="58"/>
                    <a:pt x="152" y="76"/>
                  </a:cubicBezTo>
                  <a:lnTo>
                    <a:pt x="152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52" name="Google Shape;4952;p49"/>
            <p:cNvSpPr/>
            <p:nvPr/>
          </p:nvSpPr>
          <p:spPr>
            <a:xfrm>
              <a:off x="914" y="3350"/>
              <a:ext cx="389" cy="390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44" y="195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0"/>
                    <a:pt x="3" y="74"/>
                    <a:pt x="7" y="7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2"/>
                    <a:pt x="80" y="0"/>
                    <a:pt x="8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58" y="43"/>
                    <a:pt x="44" y="58"/>
                    <a:pt x="44" y="76"/>
                  </a:cubicBezTo>
                  <a:lnTo>
                    <a:pt x="44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953" name="Google Shape;4953;p49"/>
          <p:cNvGrpSpPr/>
          <p:nvPr/>
        </p:nvGrpSpPr>
        <p:grpSpPr>
          <a:xfrm>
            <a:off x="-485289" y="-490557"/>
            <a:ext cx="21074677" cy="12285230"/>
            <a:chOff x="-294300" y="-297475"/>
            <a:chExt cx="12780600" cy="7449775"/>
          </a:xfrm>
        </p:grpSpPr>
        <p:grpSp>
          <p:nvGrpSpPr>
            <p:cNvPr id="4954" name="Google Shape;4954;p49"/>
            <p:cNvGrpSpPr/>
            <p:nvPr/>
          </p:nvGrpSpPr>
          <p:grpSpPr>
            <a:xfrm>
              <a:off x="-294300" y="0"/>
              <a:ext cx="180000" cy="6858000"/>
              <a:chOff x="-232" y="0"/>
              <a:chExt cx="232" cy="4320"/>
            </a:xfrm>
          </p:grpSpPr>
          <p:cxnSp>
            <p:nvCxnSpPr>
              <p:cNvPr id="4955" name="Google Shape;4955;p49"/>
              <p:cNvCxnSpPr/>
              <p:nvPr/>
            </p:nvCxnSpPr>
            <p:spPr>
              <a:xfrm>
                <a:off x="-232" y="477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6" name="Google Shape;4956;p49"/>
              <p:cNvCxnSpPr/>
              <p:nvPr/>
            </p:nvCxnSpPr>
            <p:spPr>
              <a:xfrm>
                <a:off x="-232" y="0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7" name="Google Shape;4957;p49"/>
              <p:cNvCxnSpPr/>
              <p:nvPr/>
            </p:nvCxnSpPr>
            <p:spPr>
              <a:xfrm>
                <a:off x="-232" y="573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8" name="Google Shape;4958;p49"/>
              <p:cNvCxnSpPr/>
              <p:nvPr/>
            </p:nvCxnSpPr>
            <p:spPr>
              <a:xfrm>
                <a:off x="-232" y="1045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9" name="Google Shape;4959;p49"/>
              <p:cNvCxnSpPr/>
              <p:nvPr/>
            </p:nvCxnSpPr>
            <p:spPr>
              <a:xfrm>
                <a:off x="-232" y="1139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0" name="Google Shape;4960;p49"/>
              <p:cNvCxnSpPr/>
              <p:nvPr/>
            </p:nvCxnSpPr>
            <p:spPr>
              <a:xfrm>
                <a:off x="-232" y="1614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1" name="Google Shape;4961;p49"/>
              <p:cNvCxnSpPr/>
              <p:nvPr/>
            </p:nvCxnSpPr>
            <p:spPr>
              <a:xfrm>
                <a:off x="-232" y="1708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2" name="Google Shape;4962;p49"/>
              <p:cNvCxnSpPr/>
              <p:nvPr/>
            </p:nvCxnSpPr>
            <p:spPr>
              <a:xfrm>
                <a:off x="-232" y="2180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3" name="Google Shape;4963;p49"/>
              <p:cNvCxnSpPr/>
              <p:nvPr/>
            </p:nvCxnSpPr>
            <p:spPr>
              <a:xfrm>
                <a:off x="-232" y="2275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4" name="Google Shape;4964;p49"/>
              <p:cNvCxnSpPr/>
              <p:nvPr/>
            </p:nvCxnSpPr>
            <p:spPr>
              <a:xfrm>
                <a:off x="-232" y="2749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5" name="Google Shape;4965;p49"/>
              <p:cNvCxnSpPr/>
              <p:nvPr/>
            </p:nvCxnSpPr>
            <p:spPr>
              <a:xfrm>
                <a:off x="-232" y="2843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6" name="Google Shape;4966;p49"/>
              <p:cNvCxnSpPr/>
              <p:nvPr/>
            </p:nvCxnSpPr>
            <p:spPr>
              <a:xfrm>
                <a:off x="-232" y="3316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7" name="Google Shape;4967;p49"/>
              <p:cNvCxnSpPr/>
              <p:nvPr/>
            </p:nvCxnSpPr>
            <p:spPr>
              <a:xfrm>
                <a:off x="-232" y="3412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8" name="Google Shape;4968;p49"/>
              <p:cNvCxnSpPr/>
              <p:nvPr/>
            </p:nvCxnSpPr>
            <p:spPr>
              <a:xfrm>
                <a:off x="-232" y="3884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9" name="Google Shape;4969;p49"/>
              <p:cNvCxnSpPr/>
              <p:nvPr/>
            </p:nvCxnSpPr>
            <p:spPr>
              <a:xfrm>
                <a:off x="-232" y="3978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0" name="Google Shape;4970;p49"/>
              <p:cNvCxnSpPr/>
              <p:nvPr/>
            </p:nvCxnSpPr>
            <p:spPr>
              <a:xfrm>
                <a:off x="-232" y="4320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971" name="Google Shape;4971;p49"/>
            <p:cNvGrpSpPr/>
            <p:nvPr/>
          </p:nvGrpSpPr>
          <p:grpSpPr>
            <a:xfrm>
              <a:off x="12306300" y="0"/>
              <a:ext cx="180000" cy="6858000"/>
              <a:chOff x="-232" y="0"/>
              <a:chExt cx="232" cy="4320"/>
            </a:xfrm>
          </p:grpSpPr>
          <p:cxnSp>
            <p:nvCxnSpPr>
              <p:cNvPr id="4972" name="Google Shape;4972;p49"/>
              <p:cNvCxnSpPr/>
              <p:nvPr/>
            </p:nvCxnSpPr>
            <p:spPr>
              <a:xfrm>
                <a:off x="-232" y="477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3" name="Google Shape;4973;p49"/>
              <p:cNvCxnSpPr/>
              <p:nvPr/>
            </p:nvCxnSpPr>
            <p:spPr>
              <a:xfrm>
                <a:off x="-232" y="0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4" name="Google Shape;4974;p49"/>
              <p:cNvCxnSpPr/>
              <p:nvPr/>
            </p:nvCxnSpPr>
            <p:spPr>
              <a:xfrm>
                <a:off x="-232" y="573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5" name="Google Shape;4975;p49"/>
              <p:cNvCxnSpPr/>
              <p:nvPr/>
            </p:nvCxnSpPr>
            <p:spPr>
              <a:xfrm>
                <a:off x="-232" y="1045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6" name="Google Shape;4976;p49"/>
              <p:cNvCxnSpPr/>
              <p:nvPr/>
            </p:nvCxnSpPr>
            <p:spPr>
              <a:xfrm>
                <a:off x="-232" y="1139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7" name="Google Shape;4977;p49"/>
              <p:cNvCxnSpPr/>
              <p:nvPr/>
            </p:nvCxnSpPr>
            <p:spPr>
              <a:xfrm>
                <a:off x="-232" y="1614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8" name="Google Shape;4978;p49"/>
              <p:cNvCxnSpPr/>
              <p:nvPr/>
            </p:nvCxnSpPr>
            <p:spPr>
              <a:xfrm>
                <a:off x="-232" y="1708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9" name="Google Shape;4979;p49"/>
              <p:cNvCxnSpPr/>
              <p:nvPr/>
            </p:nvCxnSpPr>
            <p:spPr>
              <a:xfrm>
                <a:off x="-232" y="2180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0" name="Google Shape;4980;p49"/>
              <p:cNvCxnSpPr/>
              <p:nvPr/>
            </p:nvCxnSpPr>
            <p:spPr>
              <a:xfrm>
                <a:off x="-232" y="2275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1" name="Google Shape;4981;p49"/>
              <p:cNvCxnSpPr/>
              <p:nvPr/>
            </p:nvCxnSpPr>
            <p:spPr>
              <a:xfrm>
                <a:off x="-232" y="2749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2" name="Google Shape;4982;p49"/>
              <p:cNvCxnSpPr/>
              <p:nvPr/>
            </p:nvCxnSpPr>
            <p:spPr>
              <a:xfrm>
                <a:off x="-232" y="2843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3" name="Google Shape;4983;p49"/>
              <p:cNvCxnSpPr/>
              <p:nvPr/>
            </p:nvCxnSpPr>
            <p:spPr>
              <a:xfrm>
                <a:off x="-232" y="3316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4" name="Google Shape;4984;p49"/>
              <p:cNvCxnSpPr/>
              <p:nvPr/>
            </p:nvCxnSpPr>
            <p:spPr>
              <a:xfrm>
                <a:off x="-232" y="3412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5" name="Google Shape;4985;p49"/>
              <p:cNvCxnSpPr/>
              <p:nvPr/>
            </p:nvCxnSpPr>
            <p:spPr>
              <a:xfrm>
                <a:off x="-232" y="3884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6" name="Google Shape;4986;p49"/>
              <p:cNvCxnSpPr/>
              <p:nvPr/>
            </p:nvCxnSpPr>
            <p:spPr>
              <a:xfrm>
                <a:off x="-232" y="3978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7" name="Google Shape;4987;p49"/>
              <p:cNvCxnSpPr/>
              <p:nvPr/>
            </p:nvCxnSpPr>
            <p:spPr>
              <a:xfrm>
                <a:off x="-232" y="4320"/>
                <a:ext cx="23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988" name="Google Shape;4988;p49"/>
            <p:cNvGrpSpPr/>
            <p:nvPr/>
          </p:nvGrpSpPr>
          <p:grpSpPr>
            <a:xfrm>
              <a:off x="1" y="-297475"/>
              <a:ext cx="12192000" cy="180000"/>
              <a:chOff x="0" y="-689"/>
              <a:chExt cx="7680" cy="232"/>
            </a:xfrm>
          </p:grpSpPr>
          <p:cxnSp>
            <p:nvCxnSpPr>
              <p:cNvPr id="4989" name="Google Shape;4989;p49"/>
              <p:cNvCxnSpPr/>
              <p:nvPr/>
            </p:nvCxnSpPr>
            <p:spPr>
              <a:xfrm>
                <a:off x="6724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0" name="Google Shape;4990;p49"/>
              <p:cNvCxnSpPr/>
              <p:nvPr/>
            </p:nvCxnSpPr>
            <p:spPr>
              <a:xfrm>
                <a:off x="7200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1" name="Google Shape;4991;p49"/>
              <p:cNvCxnSpPr/>
              <p:nvPr/>
            </p:nvCxnSpPr>
            <p:spPr>
              <a:xfrm>
                <a:off x="481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2" name="Google Shape;4992;p49"/>
              <p:cNvCxnSpPr/>
              <p:nvPr/>
            </p:nvCxnSpPr>
            <p:spPr>
              <a:xfrm>
                <a:off x="6628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3" name="Google Shape;4993;p49"/>
              <p:cNvCxnSpPr/>
              <p:nvPr/>
            </p:nvCxnSpPr>
            <p:spPr>
              <a:xfrm>
                <a:off x="6156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4" name="Google Shape;4994;p49"/>
              <p:cNvCxnSpPr/>
              <p:nvPr/>
            </p:nvCxnSpPr>
            <p:spPr>
              <a:xfrm>
                <a:off x="6062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5" name="Google Shape;4995;p49"/>
              <p:cNvCxnSpPr/>
              <p:nvPr/>
            </p:nvCxnSpPr>
            <p:spPr>
              <a:xfrm>
                <a:off x="5588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6" name="Google Shape;4996;p49"/>
              <p:cNvCxnSpPr/>
              <p:nvPr/>
            </p:nvCxnSpPr>
            <p:spPr>
              <a:xfrm>
                <a:off x="5494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7" name="Google Shape;4997;p49"/>
              <p:cNvCxnSpPr/>
              <p:nvPr/>
            </p:nvCxnSpPr>
            <p:spPr>
              <a:xfrm>
                <a:off x="2753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8" name="Google Shape;4998;p49"/>
              <p:cNvCxnSpPr/>
              <p:nvPr/>
            </p:nvCxnSpPr>
            <p:spPr>
              <a:xfrm>
                <a:off x="2659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9" name="Google Shape;4999;p49"/>
              <p:cNvCxnSpPr/>
              <p:nvPr/>
            </p:nvCxnSpPr>
            <p:spPr>
              <a:xfrm>
                <a:off x="2187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0" name="Google Shape;5000;p49"/>
              <p:cNvCxnSpPr/>
              <p:nvPr/>
            </p:nvCxnSpPr>
            <p:spPr>
              <a:xfrm>
                <a:off x="2093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1" name="Google Shape;5001;p49"/>
              <p:cNvCxnSpPr/>
              <p:nvPr/>
            </p:nvCxnSpPr>
            <p:spPr>
              <a:xfrm>
                <a:off x="1619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2" name="Google Shape;5002;p49"/>
              <p:cNvCxnSpPr/>
              <p:nvPr/>
            </p:nvCxnSpPr>
            <p:spPr>
              <a:xfrm>
                <a:off x="1525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3" name="Google Shape;5003;p49"/>
              <p:cNvCxnSpPr/>
              <p:nvPr/>
            </p:nvCxnSpPr>
            <p:spPr>
              <a:xfrm>
                <a:off x="1053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4" name="Google Shape;5004;p49"/>
              <p:cNvCxnSpPr/>
              <p:nvPr/>
            </p:nvCxnSpPr>
            <p:spPr>
              <a:xfrm>
                <a:off x="957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5" name="Google Shape;5005;p49"/>
              <p:cNvCxnSpPr/>
              <p:nvPr/>
            </p:nvCxnSpPr>
            <p:spPr>
              <a:xfrm>
                <a:off x="5022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6" name="Google Shape;5006;p49"/>
              <p:cNvCxnSpPr/>
              <p:nvPr/>
            </p:nvCxnSpPr>
            <p:spPr>
              <a:xfrm>
                <a:off x="4928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7" name="Google Shape;5007;p49"/>
              <p:cNvCxnSpPr/>
              <p:nvPr/>
            </p:nvCxnSpPr>
            <p:spPr>
              <a:xfrm>
                <a:off x="4454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8" name="Google Shape;5008;p49"/>
              <p:cNvCxnSpPr/>
              <p:nvPr/>
            </p:nvCxnSpPr>
            <p:spPr>
              <a:xfrm>
                <a:off x="4360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9" name="Google Shape;5009;p49"/>
              <p:cNvCxnSpPr/>
              <p:nvPr/>
            </p:nvCxnSpPr>
            <p:spPr>
              <a:xfrm>
                <a:off x="3888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0" name="Google Shape;5010;p49"/>
              <p:cNvCxnSpPr/>
              <p:nvPr/>
            </p:nvCxnSpPr>
            <p:spPr>
              <a:xfrm>
                <a:off x="3792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1" name="Google Shape;5011;p49"/>
              <p:cNvCxnSpPr/>
              <p:nvPr/>
            </p:nvCxnSpPr>
            <p:spPr>
              <a:xfrm>
                <a:off x="3321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2" name="Google Shape;5012;p49"/>
              <p:cNvCxnSpPr/>
              <p:nvPr/>
            </p:nvCxnSpPr>
            <p:spPr>
              <a:xfrm>
                <a:off x="3227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3" name="Google Shape;5013;p49"/>
              <p:cNvCxnSpPr/>
              <p:nvPr/>
            </p:nvCxnSpPr>
            <p:spPr>
              <a:xfrm>
                <a:off x="0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4" name="Google Shape;5014;p49"/>
              <p:cNvCxnSpPr/>
              <p:nvPr/>
            </p:nvCxnSpPr>
            <p:spPr>
              <a:xfrm>
                <a:off x="7680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015" name="Google Shape;5015;p49"/>
            <p:cNvGrpSpPr/>
            <p:nvPr/>
          </p:nvGrpSpPr>
          <p:grpSpPr>
            <a:xfrm>
              <a:off x="6351" y="6972300"/>
              <a:ext cx="12195174" cy="180000"/>
              <a:chOff x="4" y="-689"/>
              <a:chExt cx="7682" cy="232"/>
            </a:xfrm>
          </p:grpSpPr>
          <p:cxnSp>
            <p:nvCxnSpPr>
              <p:cNvPr id="5016" name="Google Shape;5016;p49"/>
              <p:cNvCxnSpPr/>
              <p:nvPr/>
            </p:nvCxnSpPr>
            <p:spPr>
              <a:xfrm>
                <a:off x="6724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7" name="Google Shape;5017;p49"/>
              <p:cNvCxnSpPr/>
              <p:nvPr/>
            </p:nvCxnSpPr>
            <p:spPr>
              <a:xfrm>
                <a:off x="7200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8" name="Google Shape;5018;p49"/>
              <p:cNvCxnSpPr/>
              <p:nvPr/>
            </p:nvCxnSpPr>
            <p:spPr>
              <a:xfrm>
                <a:off x="481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9" name="Google Shape;5019;p49"/>
              <p:cNvCxnSpPr/>
              <p:nvPr/>
            </p:nvCxnSpPr>
            <p:spPr>
              <a:xfrm>
                <a:off x="6628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0" name="Google Shape;5020;p49"/>
              <p:cNvCxnSpPr/>
              <p:nvPr/>
            </p:nvCxnSpPr>
            <p:spPr>
              <a:xfrm>
                <a:off x="6156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1" name="Google Shape;5021;p49"/>
              <p:cNvCxnSpPr/>
              <p:nvPr/>
            </p:nvCxnSpPr>
            <p:spPr>
              <a:xfrm>
                <a:off x="6062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2" name="Google Shape;5022;p49"/>
              <p:cNvCxnSpPr/>
              <p:nvPr/>
            </p:nvCxnSpPr>
            <p:spPr>
              <a:xfrm>
                <a:off x="5588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3" name="Google Shape;5023;p49"/>
              <p:cNvCxnSpPr/>
              <p:nvPr/>
            </p:nvCxnSpPr>
            <p:spPr>
              <a:xfrm>
                <a:off x="5494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4" name="Google Shape;5024;p49"/>
              <p:cNvCxnSpPr/>
              <p:nvPr/>
            </p:nvCxnSpPr>
            <p:spPr>
              <a:xfrm>
                <a:off x="2753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5" name="Google Shape;5025;p49"/>
              <p:cNvCxnSpPr/>
              <p:nvPr/>
            </p:nvCxnSpPr>
            <p:spPr>
              <a:xfrm>
                <a:off x="2659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6" name="Google Shape;5026;p49"/>
              <p:cNvCxnSpPr/>
              <p:nvPr/>
            </p:nvCxnSpPr>
            <p:spPr>
              <a:xfrm>
                <a:off x="2187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7" name="Google Shape;5027;p49"/>
              <p:cNvCxnSpPr/>
              <p:nvPr/>
            </p:nvCxnSpPr>
            <p:spPr>
              <a:xfrm>
                <a:off x="2093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8" name="Google Shape;5028;p49"/>
              <p:cNvCxnSpPr/>
              <p:nvPr/>
            </p:nvCxnSpPr>
            <p:spPr>
              <a:xfrm>
                <a:off x="1619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9" name="Google Shape;5029;p49"/>
              <p:cNvCxnSpPr/>
              <p:nvPr/>
            </p:nvCxnSpPr>
            <p:spPr>
              <a:xfrm>
                <a:off x="1525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0" name="Google Shape;5030;p49"/>
              <p:cNvCxnSpPr/>
              <p:nvPr/>
            </p:nvCxnSpPr>
            <p:spPr>
              <a:xfrm>
                <a:off x="1053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1" name="Google Shape;5031;p49"/>
              <p:cNvCxnSpPr/>
              <p:nvPr/>
            </p:nvCxnSpPr>
            <p:spPr>
              <a:xfrm>
                <a:off x="957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2" name="Google Shape;5032;p49"/>
              <p:cNvCxnSpPr/>
              <p:nvPr/>
            </p:nvCxnSpPr>
            <p:spPr>
              <a:xfrm>
                <a:off x="5022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3" name="Google Shape;5033;p49"/>
              <p:cNvCxnSpPr/>
              <p:nvPr/>
            </p:nvCxnSpPr>
            <p:spPr>
              <a:xfrm>
                <a:off x="4928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4" name="Google Shape;5034;p49"/>
              <p:cNvCxnSpPr/>
              <p:nvPr/>
            </p:nvCxnSpPr>
            <p:spPr>
              <a:xfrm>
                <a:off x="4454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5" name="Google Shape;5035;p49"/>
              <p:cNvCxnSpPr/>
              <p:nvPr/>
            </p:nvCxnSpPr>
            <p:spPr>
              <a:xfrm>
                <a:off x="4360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6" name="Google Shape;5036;p49"/>
              <p:cNvCxnSpPr/>
              <p:nvPr/>
            </p:nvCxnSpPr>
            <p:spPr>
              <a:xfrm>
                <a:off x="3888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7" name="Google Shape;5037;p49"/>
              <p:cNvCxnSpPr/>
              <p:nvPr/>
            </p:nvCxnSpPr>
            <p:spPr>
              <a:xfrm>
                <a:off x="3792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8" name="Google Shape;5038;p49"/>
              <p:cNvCxnSpPr/>
              <p:nvPr/>
            </p:nvCxnSpPr>
            <p:spPr>
              <a:xfrm>
                <a:off x="3321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9" name="Google Shape;5039;p49"/>
              <p:cNvCxnSpPr/>
              <p:nvPr/>
            </p:nvCxnSpPr>
            <p:spPr>
              <a:xfrm>
                <a:off x="3227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40" name="Google Shape;5040;p49"/>
              <p:cNvCxnSpPr/>
              <p:nvPr/>
            </p:nvCxnSpPr>
            <p:spPr>
              <a:xfrm>
                <a:off x="4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41" name="Google Shape;5041;p49"/>
              <p:cNvCxnSpPr/>
              <p:nvPr/>
            </p:nvCxnSpPr>
            <p:spPr>
              <a:xfrm>
                <a:off x="7686" y="-689"/>
                <a:ext cx="0" cy="232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: arrows right">
  <p:cSld name="title slide blue: arrows right">
    <p:bg>
      <p:bgPr>
        <a:solidFill>
          <a:srgbClr val="2175D9"/>
        </a:solidFill>
        <a:effectLst/>
      </p:bgPr>
    </p:bg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Google Shape;5139;g27be9c9156e_0_143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2025" y="0"/>
            <a:ext cx="9892073" cy="9620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40" name="Google Shape;5140;g27be9c9156e_0_14332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141" name="Google Shape;5141;g27be9c9156e_0_14332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142" name="Google Shape;5142;g27be9c9156e_0_1433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3" name="Google Shape;5143;g27be9c9156e_0_1433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4" name="Google Shape;5144;g27be9c9156e_0_1433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5" name="Google Shape;5145;g27be9c9156e_0_1433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6" name="Google Shape;5146;g27be9c9156e_0_1433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7" name="Google Shape;5147;g27be9c9156e_0_1433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8" name="Google Shape;5148;g27be9c9156e_0_1433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9" name="Google Shape;5149;g27be9c9156e_0_1433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0" name="Google Shape;5150;g27be9c9156e_0_1433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1" name="Google Shape;5151;g27be9c9156e_0_1433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2" name="Google Shape;5152;g27be9c9156e_0_1433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3" name="Google Shape;5153;g27be9c9156e_0_1433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4" name="Google Shape;5154;g27be9c9156e_0_1433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5" name="Google Shape;5155;g27be9c9156e_0_1433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6" name="Google Shape;5156;g27be9c9156e_0_1433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7" name="Google Shape;5157;g27be9c9156e_0_1433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158" name="Google Shape;5158;g27be9c9156e_0_14332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159" name="Google Shape;5159;g27be9c9156e_0_14332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0" name="Google Shape;5160;g27be9c9156e_0_14332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1" name="Google Shape;5161;g27be9c9156e_0_14332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2" name="Google Shape;5162;g27be9c9156e_0_14332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3" name="Google Shape;5163;g27be9c9156e_0_14332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4" name="Google Shape;5164;g27be9c9156e_0_14332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5" name="Google Shape;5165;g27be9c9156e_0_14332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6" name="Google Shape;5166;g27be9c9156e_0_14332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7" name="Google Shape;5167;g27be9c9156e_0_14332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8" name="Google Shape;5168;g27be9c9156e_0_14332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9" name="Google Shape;5169;g27be9c9156e_0_14332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0" name="Google Shape;5170;g27be9c9156e_0_14332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1" name="Google Shape;5171;g27be9c9156e_0_14332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2" name="Google Shape;5172;g27be9c9156e_0_14332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3" name="Google Shape;5173;g27be9c9156e_0_14332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4" name="Google Shape;5174;g27be9c9156e_0_14332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175" name="Google Shape;5175;g27be9c9156e_0_14332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176" name="Google Shape;5176;g27be9c9156e_0_1433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7" name="Google Shape;5177;g27be9c9156e_0_1433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8" name="Google Shape;5178;g27be9c9156e_0_1433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9" name="Google Shape;5179;g27be9c9156e_0_1433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0" name="Google Shape;5180;g27be9c9156e_0_1433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1" name="Google Shape;5181;g27be9c9156e_0_1433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2" name="Google Shape;5182;g27be9c9156e_0_1433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3" name="Google Shape;5183;g27be9c9156e_0_1433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4" name="Google Shape;5184;g27be9c9156e_0_1433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5" name="Google Shape;5185;g27be9c9156e_0_1433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6" name="Google Shape;5186;g27be9c9156e_0_1433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7" name="Google Shape;5187;g27be9c9156e_0_1433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8" name="Google Shape;5188;g27be9c9156e_0_1433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9" name="Google Shape;5189;g27be9c9156e_0_1433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0" name="Google Shape;5190;g27be9c9156e_0_1433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1" name="Google Shape;5191;g27be9c9156e_0_1433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2" name="Google Shape;5192;g27be9c9156e_0_1433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3" name="Google Shape;5193;g27be9c9156e_0_1433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4" name="Google Shape;5194;g27be9c9156e_0_1433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5" name="Google Shape;5195;g27be9c9156e_0_1433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6" name="Google Shape;5196;g27be9c9156e_0_1433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7" name="Google Shape;5197;g27be9c9156e_0_1433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8" name="Google Shape;5198;g27be9c9156e_0_1433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9" name="Google Shape;5199;g27be9c9156e_0_1433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0" name="Google Shape;5200;g27be9c9156e_0_14332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1" name="Google Shape;5201;g27be9c9156e_0_14332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202" name="Google Shape;5202;g27be9c9156e_0_14332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203" name="Google Shape;5203;g27be9c9156e_0_14332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4" name="Google Shape;5204;g27be9c9156e_0_14332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5" name="Google Shape;5205;g27be9c9156e_0_14332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6" name="Google Shape;5206;g27be9c9156e_0_14332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7" name="Google Shape;5207;g27be9c9156e_0_14332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8" name="Google Shape;5208;g27be9c9156e_0_14332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9" name="Google Shape;5209;g27be9c9156e_0_14332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0" name="Google Shape;5210;g27be9c9156e_0_14332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1" name="Google Shape;5211;g27be9c9156e_0_14332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2" name="Google Shape;5212;g27be9c9156e_0_14332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3" name="Google Shape;5213;g27be9c9156e_0_14332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4" name="Google Shape;5214;g27be9c9156e_0_14332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5" name="Google Shape;5215;g27be9c9156e_0_14332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6" name="Google Shape;5216;g27be9c9156e_0_14332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7" name="Google Shape;5217;g27be9c9156e_0_14332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8" name="Google Shape;5218;g27be9c9156e_0_14332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9" name="Google Shape;5219;g27be9c9156e_0_14332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0" name="Google Shape;5220;g27be9c9156e_0_14332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1" name="Google Shape;5221;g27be9c9156e_0_14332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2" name="Google Shape;5222;g27be9c9156e_0_14332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3" name="Google Shape;5223;g27be9c9156e_0_14332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4" name="Google Shape;5224;g27be9c9156e_0_14332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5" name="Google Shape;5225;g27be9c9156e_0_14332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6" name="Google Shape;5226;g27be9c9156e_0_14332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7" name="Google Shape;5227;g27be9c9156e_0_14332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8" name="Google Shape;5228;g27be9c9156e_0_14332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229" name="Google Shape;5229;g27be9c9156e_0_14332"/>
          <p:cNvSpPr txBox="1">
            <a:spLocks noGrp="1"/>
          </p:cNvSpPr>
          <p:nvPr>
            <p:ph type="subTitle" idx="1"/>
          </p:nvPr>
        </p:nvSpPr>
        <p:spPr>
          <a:xfrm>
            <a:off x="1256506" y="5657643"/>
            <a:ext cx="116436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230" name="Google Shape;5230;g27be9c9156e_0_14332"/>
          <p:cNvSpPr txBox="1">
            <a:spLocks noGrp="1"/>
          </p:cNvSpPr>
          <p:nvPr>
            <p:ph type="ctrTitle"/>
          </p:nvPr>
        </p:nvSpPr>
        <p:spPr>
          <a:xfrm>
            <a:off x="1256506" y="1922705"/>
            <a:ext cx="11640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Tahoma"/>
              <a:buNone/>
              <a:defRPr sz="69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231" name="Google Shape;5231;g27be9c9156e_0_14332"/>
          <p:cNvSpPr txBox="1">
            <a:spLocks noGrp="1"/>
          </p:cNvSpPr>
          <p:nvPr>
            <p:ph type="body" idx="2"/>
          </p:nvPr>
        </p:nvSpPr>
        <p:spPr>
          <a:xfrm>
            <a:off x="1256506" y="7302100"/>
            <a:ext cx="11643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6pPr>
            <a:lvl7pPr marL="320040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7pPr>
            <a:lvl8pPr marL="365760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8pPr>
            <a:lvl9pPr marL="411480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9pPr>
          </a:lstStyle>
          <a:p>
            <a:endParaRPr/>
          </a:p>
        </p:txBody>
      </p:sp>
      <p:pic>
        <p:nvPicPr>
          <p:cNvPr id="5232" name="Google Shape;5232;g27be9c9156e_0_14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967" y="8562995"/>
            <a:ext cx="1958962" cy="196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58.xml"/><Relationship Id="rId55" Type="http://schemas.openxmlformats.org/officeDocument/2006/relationships/slideLayout" Target="../slideLayouts/slideLayout63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53" Type="http://schemas.openxmlformats.org/officeDocument/2006/relationships/slideLayout" Target="../slideLayouts/slideLayout61.xml"/><Relationship Id="rId58" Type="http://schemas.openxmlformats.org/officeDocument/2006/relationships/slideLayout" Target="../slideLayouts/slideLayout66.xml"/><Relationship Id="rId5" Type="http://schemas.openxmlformats.org/officeDocument/2006/relationships/slideLayout" Target="../slideLayouts/slideLayout13.xml"/><Relationship Id="rId61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56" Type="http://schemas.openxmlformats.org/officeDocument/2006/relationships/slideLayout" Target="../slideLayouts/slideLayout64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16.xml"/><Relationship Id="rId51" Type="http://schemas.openxmlformats.org/officeDocument/2006/relationships/slideLayout" Target="../slideLayouts/slideLayout59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8.xml"/><Relationship Id="rId41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62.xml"/><Relationship Id="rId6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60.xml"/><Relationship Id="rId6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40.xml"/><Relationship Id="rId47" Type="http://schemas.openxmlformats.org/officeDocument/2006/relationships/slideLayout" Target="../slideLayouts/slideLayout145.xml"/><Relationship Id="rId50" Type="http://schemas.openxmlformats.org/officeDocument/2006/relationships/slideLayout" Target="../slideLayouts/slideLayout148.xml"/><Relationship Id="rId55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45" Type="http://schemas.openxmlformats.org/officeDocument/2006/relationships/slideLayout" Target="../slideLayouts/slideLayout143.xml"/><Relationship Id="rId53" Type="http://schemas.openxmlformats.org/officeDocument/2006/relationships/slideLayout" Target="../slideLayouts/slideLayout151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43" Type="http://schemas.openxmlformats.org/officeDocument/2006/relationships/slideLayout" Target="../slideLayouts/slideLayout141.xml"/><Relationship Id="rId48" Type="http://schemas.openxmlformats.org/officeDocument/2006/relationships/slideLayout" Target="../slideLayouts/slideLayout146.xml"/><Relationship Id="rId56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06.xml"/><Relationship Id="rId51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46" Type="http://schemas.openxmlformats.org/officeDocument/2006/relationships/slideLayout" Target="../slideLayouts/slideLayout144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118.xml"/><Relationship Id="rId41" Type="http://schemas.openxmlformats.org/officeDocument/2006/relationships/slideLayout" Target="../slideLayouts/slideLayout139.xml"/><Relationship Id="rId54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49" Type="http://schemas.openxmlformats.org/officeDocument/2006/relationships/slideLayout" Target="../slideLayouts/slideLayout147.xml"/><Relationship Id="rId57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142.xml"/><Relationship Id="rId52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360089" y="4645544"/>
            <a:ext cx="2796540" cy="115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0" i="0" u="none" strike="noStrike" cap="none">
                <a:solidFill>
                  <a:srgbClr val="FFB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1500429" y="10833056"/>
            <a:ext cx="1623060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50" b="0" i="0">
                <a:solidFill>
                  <a:srgbClr val="2175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18868155" y="10833056"/>
            <a:ext cx="331469" cy="27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lvl="1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lvl="2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lvl="3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lvl="4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lvl="5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lvl="6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lvl="7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lvl="8" indent="0">
              <a:lnSpc>
                <a:spcPct val="100000"/>
              </a:lnSpc>
              <a:spcBef>
                <a:spcPts val="0"/>
              </a:spcBef>
              <a:buNone/>
              <a:defRPr sz="1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3"/>
          <p:cNvGrpSpPr/>
          <p:nvPr/>
        </p:nvGrpSpPr>
        <p:grpSpPr>
          <a:xfrm>
            <a:off x="-485287" y="-490558"/>
            <a:ext cx="21161674" cy="12372234"/>
            <a:chOff x="-294300" y="-297475"/>
            <a:chExt cx="12833359" cy="7502534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67" name="Google Shape;67;p1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3" name="Google Shape;83;p13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84" name="Google Shape;84;p13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" name="Google Shape;86;p13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13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Google Shape;90;p13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" name="Google Shape;91;p13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" name="Google Shape;92;p13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" name="Google Shape;93;p13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13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" name="Google Shape;96;p13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" name="Google Shape;97;p13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13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" name="Google Shape;99;p13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0" name="Google Shape;100;p13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101" name="Google Shape;101;p1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" name="Google Shape;103;p1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1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" name="Google Shape;105;p1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" name="Google Shape;106;p1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" name="Google Shape;108;p1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" name="Google Shape;109;p1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1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" name="Google Shape;112;p1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1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1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" name="Google Shape;115;p1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1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1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" name="Google Shape;118;p1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" name="Google Shape;119;p1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1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" name="Google Shape;121;p1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1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1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" name="Google Shape;124;p1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13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13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27" name="Google Shape;127;p13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128" name="Google Shape;128;p13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9;p13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30;p13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3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" name="Google Shape;132;p13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13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" name="Google Shape;135;p13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13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" name="Google Shape;138;p13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" name="Google Shape;139;p13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13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" name="Google Shape;141;p13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" name="Google Shape;142;p13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13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" name="Google Shape;144;p13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5" name="Google Shape;145;p13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13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3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13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13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" name="Google Shape;150;p13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13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3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13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109" cy="15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17589109" cy="742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marR="0" lvl="0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Tahoma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64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47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18397430" y="10306053"/>
            <a:ext cx="103884" cy="6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49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49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9" name="Google Shape;159;p13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1259125" y="10451015"/>
            <a:ext cx="562806" cy="2968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714" r:id="rId57"/>
    <p:sldLayoutId id="2147483715" r:id="rId58"/>
    <p:sldLayoutId id="2147483716" r:id="rId59"/>
    <p:sldLayoutId id="2147483717" r:id="rId60"/>
    <p:sldLayoutId id="2147483718" r:id="rId61"/>
    <p:sldLayoutId id="2147483806" r:id="rId6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04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" name="Google Shape;4792;p18"/>
          <p:cNvSpPr txBox="1"/>
          <p:nvPr/>
        </p:nvSpPr>
        <p:spPr>
          <a:xfrm>
            <a:off x="1257496" y="2816783"/>
            <a:ext cx="17589109" cy="705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638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3" name="Google Shape;5043;g27be9c9156e_0_14236"/>
          <p:cNvGrpSpPr/>
          <p:nvPr/>
        </p:nvGrpSpPr>
        <p:grpSpPr>
          <a:xfrm>
            <a:off x="-485301" y="-490566"/>
            <a:ext cx="21162208" cy="12372428"/>
            <a:chOff x="-294300" y="-297475"/>
            <a:chExt cx="12833359" cy="7502534"/>
          </a:xfrm>
        </p:grpSpPr>
        <p:grpSp>
          <p:nvGrpSpPr>
            <p:cNvPr id="5044" name="Google Shape;5044;g27be9c9156e_0_14236"/>
            <p:cNvGrpSpPr/>
            <p:nvPr/>
          </p:nvGrpSpPr>
          <p:grpSpPr>
            <a:xfrm>
              <a:off x="-294300" y="0"/>
              <a:ext cx="232759" cy="6858000"/>
              <a:chOff x="-232" y="0"/>
              <a:chExt cx="300" cy="4320"/>
            </a:xfrm>
          </p:grpSpPr>
          <p:cxnSp>
            <p:nvCxnSpPr>
              <p:cNvPr id="5045" name="Google Shape;5045;g27be9c9156e_0_1423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46" name="Google Shape;5046;g27be9c9156e_0_1423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47" name="Google Shape;5047;g27be9c9156e_0_1423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48" name="Google Shape;5048;g27be9c9156e_0_1423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49" name="Google Shape;5049;g27be9c9156e_0_1423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0" name="Google Shape;5050;g27be9c9156e_0_1423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1" name="Google Shape;5051;g27be9c9156e_0_1423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2" name="Google Shape;5052;g27be9c9156e_0_1423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3" name="Google Shape;5053;g27be9c9156e_0_1423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4" name="Google Shape;5054;g27be9c9156e_0_1423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5" name="Google Shape;5055;g27be9c9156e_0_1423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6" name="Google Shape;5056;g27be9c9156e_0_1423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7" name="Google Shape;5057;g27be9c9156e_0_1423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8" name="Google Shape;5058;g27be9c9156e_0_1423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9" name="Google Shape;5059;g27be9c9156e_0_1423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0" name="Google Shape;5060;g27be9c9156e_0_1423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061" name="Google Shape;5061;g27be9c9156e_0_14236"/>
            <p:cNvGrpSpPr/>
            <p:nvPr/>
          </p:nvGrpSpPr>
          <p:grpSpPr>
            <a:xfrm>
              <a:off x="12306300" y="0"/>
              <a:ext cx="232759" cy="6858000"/>
              <a:chOff x="-232" y="0"/>
              <a:chExt cx="300" cy="4320"/>
            </a:xfrm>
          </p:grpSpPr>
          <p:cxnSp>
            <p:nvCxnSpPr>
              <p:cNvPr id="5062" name="Google Shape;5062;g27be9c9156e_0_14236"/>
              <p:cNvCxnSpPr/>
              <p:nvPr/>
            </p:nvCxnSpPr>
            <p:spPr>
              <a:xfrm>
                <a:off x="-232" y="477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3" name="Google Shape;5063;g27be9c9156e_0_14236"/>
              <p:cNvCxnSpPr/>
              <p:nvPr/>
            </p:nvCxnSpPr>
            <p:spPr>
              <a:xfrm>
                <a:off x="-232" y="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4" name="Google Shape;5064;g27be9c9156e_0_14236"/>
              <p:cNvCxnSpPr/>
              <p:nvPr/>
            </p:nvCxnSpPr>
            <p:spPr>
              <a:xfrm>
                <a:off x="-232" y="5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5" name="Google Shape;5065;g27be9c9156e_0_14236"/>
              <p:cNvCxnSpPr/>
              <p:nvPr/>
            </p:nvCxnSpPr>
            <p:spPr>
              <a:xfrm>
                <a:off x="-232" y="104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6" name="Google Shape;5066;g27be9c9156e_0_14236"/>
              <p:cNvCxnSpPr/>
              <p:nvPr/>
            </p:nvCxnSpPr>
            <p:spPr>
              <a:xfrm>
                <a:off x="-232" y="113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7" name="Google Shape;5067;g27be9c9156e_0_14236"/>
              <p:cNvCxnSpPr/>
              <p:nvPr/>
            </p:nvCxnSpPr>
            <p:spPr>
              <a:xfrm>
                <a:off x="-232" y="161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8" name="Google Shape;5068;g27be9c9156e_0_14236"/>
              <p:cNvCxnSpPr/>
              <p:nvPr/>
            </p:nvCxnSpPr>
            <p:spPr>
              <a:xfrm>
                <a:off x="-232" y="170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9" name="Google Shape;5069;g27be9c9156e_0_14236"/>
              <p:cNvCxnSpPr/>
              <p:nvPr/>
            </p:nvCxnSpPr>
            <p:spPr>
              <a:xfrm>
                <a:off x="-232" y="218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0" name="Google Shape;5070;g27be9c9156e_0_14236"/>
              <p:cNvCxnSpPr/>
              <p:nvPr/>
            </p:nvCxnSpPr>
            <p:spPr>
              <a:xfrm>
                <a:off x="-232" y="227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1" name="Google Shape;5071;g27be9c9156e_0_14236"/>
              <p:cNvCxnSpPr/>
              <p:nvPr/>
            </p:nvCxnSpPr>
            <p:spPr>
              <a:xfrm>
                <a:off x="-232" y="2749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2" name="Google Shape;5072;g27be9c9156e_0_14236"/>
              <p:cNvCxnSpPr/>
              <p:nvPr/>
            </p:nvCxnSpPr>
            <p:spPr>
              <a:xfrm>
                <a:off x="-232" y="284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3" name="Google Shape;5073;g27be9c9156e_0_14236"/>
              <p:cNvCxnSpPr/>
              <p:nvPr/>
            </p:nvCxnSpPr>
            <p:spPr>
              <a:xfrm>
                <a:off x="-232" y="3316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4" name="Google Shape;5074;g27be9c9156e_0_14236"/>
              <p:cNvCxnSpPr/>
              <p:nvPr/>
            </p:nvCxnSpPr>
            <p:spPr>
              <a:xfrm>
                <a:off x="-232" y="3412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5" name="Google Shape;5075;g27be9c9156e_0_14236"/>
              <p:cNvCxnSpPr/>
              <p:nvPr/>
            </p:nvCxnSpPr>
            <p:spPr>
              <a:xfrm>
                <a:off x="-232" y="3884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6" name="Google Shape;5076;g27be9c9156e_0_14236"/>
              <p:cNvCxnSpPr/>
              <p:nvPr/>
            </p:nvCxnSpPr>
            <p:spPr>
              <a:xfrm>
                <a:off x="-232" y="3978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7" name="Google Shape;5077;g27be9c9156e_0_14236"/>
              <p:cNvCxnSpPr/>
              <p:nvPr/>
            </p:nvCxnSpPr>
            <p:spPr>
              <a:xfrm>
                <a:off x="-232" y="4320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078" name="Google Shape;5078;g27be9c9156e_0_14236"/>
            <p:cNvGrpSpPr/>
            <p:nvPr/>
          </p:nvGrpSpPr>
          <p:grpSpPr>
            <a:xfrm>
              <a:off x="1" y="-297475"/>
              <a:ext cx="12191999" cy="232759"/>
              <a:chOff x="0" y="-689"/>
              <a:chExt cx="7680" cy="300"/>
            </a:xfrm>
          </p:grpSpPr>
          <p:cxnSp>
            <p:nvCxnSpPr>
              <p:cNvPr id="5079" name="Google Shape;5079;g27be9c9156e_0_1423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0" name="Google Shape;5080;g27be9c9156e_0_1423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1" name="Google Shape;5081;g27be9c9156e_0_1423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2" name="Google Shape;5082;g27be9c9156e_0_1423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3" name="Google Shape;5083;g27be9c9156e_0_1423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4" name="Google Shape;5084;g27be9c9156e_0_1423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5" name="Google Shape;5085;g27be9c9156e_0_1423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6" name="Google Shape;5086;g27be9c9156e_0_1423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7" name="Google Shape;5087;g27be9c9156e_0_1423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8" name="Google Shape;5088;g27be9c9156e_0_1423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9" name="Google Shape;5089;g27be9c9156e_0_1423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0" name="Google Shape;5090;g27be9c9156e_0_1423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1" name="Google Shape;5091;g27be9c9156e_0_1423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2" name="Google Shape;5092;g27be9c9156e_0_1423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3" name="Google Shape;5093;g27be9c9156e_0_1423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4" name="Google Shape;5094;g27be9c9156e_0_1423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5" name="Google Shape;5095;g27be9c9156e_0_1423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6" name="Google Shape;5096;g27be9c9156e_0_1423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7" name="Google Shape;5097;g27be9c9156e_0_1423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8" name="Google Shape;5098;g27be9c9156e_0_1423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9" name="Google Shape;5099;g27be9c9156e_0_1423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0" name="Google Shape;5100;g27be9c9156e_0_1423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1" name="Google Shape;5101;g27be9c9156e_0_1423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2" name="Google Shape;5102;g27be9c9156e_0_1423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3" name="Google Shape;5103;g27be9c9156e_0_14236"/>
              <p:cNvCxnSpPr/>
              <p:nvPr/>
            </p:nvCxnSpPr>
            <p:spPr>
              <a:xfrm>
                <a:off x="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4" name="Google Shape;5104;g27be9c9156e_0_14236"/>
              <p:cNvCxnSpPr/>
              <p:nvPr/>
            </p:nvCxnSpPr>
            <p:spPr>
              <a:xfrm>
                <a:off x="768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105" name="Google Shape;5105;g27be9c9156e_0_14236"/>
            <p:cNvGrpSpPr/>
            <p:nvPr/>
          </p:nvGrpSpPr>
          <p:grpSpPr>
            <a:xfrm>
              <a:off x="6351" y="6972300"/>
              <a:ext cx="12195174" cy="232759"/>
              <a:chOff x="4" y="-689"/>
              <a:chExt cx="7682" cy="300"/>
            </a:xfrm>
          </p:grpSpPr>
          <p:cxnSp>
            <p:nvCxnSpPr>
              <p:cNvPr id="5106" name="Google Shape;5106;g27be9c9156e_0_14236"/>
              <p:cNvCxnSpPr/>
              <p:nvPr/>
            </p:nvCxnSpPr>
            <p:spPr>
              <a:xfrm>
                <a:off x="672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7" name="Google Shape;5107;g27be9c9156e_0_14236"/>
              <p:cNvCxnSpPr/>
              <p:nvPr/>
            </p:nvCxnSpPr>
            <p:spPr>
              <a:xfrm>
                <a:off x="720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8" name="Google Shape;5108;g27be9c9156e_0_14236"/>
              <p:cNvCxnSpPr/>
              <p:nvPr/>
            </p:nvCxnSpPr>
            <p:spPr>
              <a:xfrm>
                <a:off x="48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9" name="Google Shape;5109;g27be9c9156e_0_14236"/>
              <p:cNvCxnSpPr/>
              <p:nvPr/>
            </p:nvCxnSpPr>
            <p:spPr>
              <a:xfrm>
                <a:off x="66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0" name="Google Shape;5110;g27be9c9156e_0_14236"/>
              <p:cNvCxnSpPr/>
              <p:nvPr/>
            </p:nvCxnSpPr>
            <p:spPr>
              <a:xfrm>
                <a:off x="615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1" name="Google Shape;5111;g27be9c9156e_0_14236"/>
              <p:cNvCxnSpPr/>
              <p:nvPr/>
            </p:nvCxnSpPr>
            <p:spPr>
              <a:xfrm>
                <a:off x="606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2" name="Google Shape;5112;g27be9c9156e_0_14236"/>
              <p:cNvCxnSpPr/>
              <p:nvPr/>
            </p:nvCxnSpPr>
            <p:spPr>
              <a:xfrm>
                <a:off x="55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3" name="Google Shape;5113;g27be9c9156e_0_14236"/>
              <p:cNvCxnSpPr/>
              <p:nvPr/>
            </p:nvCxnSpPr>
            <p:spPr>
              <a:xfrm>
                <a:off x="549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4" name="Google Shape;5114;g27be9c9156e_0_14236"/>
              <p:cNvCxnSpPr/>
              <p:nvPr/>
            </p:nvCxnSpPr>
            <p:spPr>
              <a:xfrm>
                <a:off x="27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5" name="Google Shape;5115;g27be9c9156e_0_14236"/>
              <p:cNvCxnSpPr/>
              <p:nvPr/>
            </p:nvCxnSpPr>
            <p:spPr>
              <a:xfrm>
                <a:off x="265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6" name="Google Shape;5116;g27be9c9156e_0_14236"/>
              <p:cNvCxnSpPr/>
              <p:nvPr/>
            </p:nvCxnSpPr>
            <p:spPr>
              <a:xfrm>
                <a:off x="218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7" name="Google Shape;5117;g27be9c9156e_0_14236"/>
              <p:cNvCxnSpPr/>
              <p:nvPr/>
            </p:nvCxnSpPr>
            <p:spPr>
              <a:xfrm>
                <a:off x="209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8" name="Google Shape;5118;g27be9c9156e_0_14236"/>
              <p:cNvCxnSpPr/>
              <p:nvPr/>
            </p:nvCxnSpPr>
            <p:spPr>
              <a:xfrm>
                <a:off x="1619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9" name="Google Shape;5119;g27be9c9156e_0_14236"/>
              <p:cNvCxnSpPr/>
              <p:nvPr/>
            </p:nvCxnSpPr>
            <p:spPr>
              <a:xfrm>
                <a:off x="1525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0" name="Google Shape;5120;g27be9c9156e_0_14236"/>
              <p:cNvCxnSpPr/>
              <p:nvPr/>
            </p:nvCxnSpPr>
            <p:spPr>
              <a:xfrm>
                <a:off x="1053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1" name="Google Shape;5121;g27be9c9156e_0_14236"/>
              <p:cNvCxnSpPr/>
              <p:nvPr/>
            </p:nvCxnSpPr>
            <p:spPr>
              <a:xfrm>
                <a:off x="95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2" name="Google Shape;5122;g27be9c9156e_0_14236"/>
              <p:cNvCxnSpPr/>
              <p:nvPr/>
            </p:nvCxnSpPr>
            <p:spPr>
              <a:xfrm>
                <a:off x="502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3" name="Google Shape;5123;g27be9c9156e_0_14236"/>
              <p:cNvCxnSpPr/>
              <p:nvPr/>
            </p:nvCxnSpPr>
            <p:spPr>
              <a:xfrm>
                <a:off x="492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4" name="Google Shape;5124;g27be9c9156e_0_14236"/>
              <p:cNvCxnSpPr/>
              <p:nvPr/>
            </p:nvCxnSpPr>
            <p:spPr>
              <a:xfrm>
                <a:off x="445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5" name="Google Shape;5125;g27be9c9156e_0_14236"/>
              <p:cNvCxnSpPr/>
              <p:nvPr/>
            </p:nvCxnSpPr>
            <p:spPr>
              <a:xfrm>
                <a:off x="4360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6" name="Google Shape;5126;g27be9c9156e_0_14236"/>
              <p:cNvCxnSpPr/>
              <p:nvPr/>
            </p:nvCxnSpPr>
            <p:spPr>
              <a:xfrm>
                <a:off x="3888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7" name="Google Shape;5127;g27be9c9156e_0_14236"/>
              <p:cNvCxnSpPr/>
              <p:nvPr/>
            </p:nvCxnSpPr>
            <p:spPr>
              <a:xfrm>
                <a:off x="3792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8" name="Google Shape;5128;g27be9c9156e_0_14236"/>
              <p:cNvCxnSpPr/>
              <p:nvPr/>
            </p:nvCxnSpPr>
            <p:spPr>
              <a:xfrm>
                <a:off x="3321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9" name="Google Shape;5129;g27be9c9156e_0_14236"/>
              <p:cNvCxnSpPr/>
              <p:nvPr/>
            </p:nvCxnSpPr>
            <p:spPr>
              <a:xfrm>
                <a:off x="3227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30" name="Google Shape;5130;g27be9c9156e_0_14236"/>
              <p:cNvCxnSpPr/>
              <p:nvPr/>
            </p:nvCxnSpPr>
            <p:spPr>
              <a:xfrm>
                <a:off x="4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31" name="Google Shape;5131;g27be9c9156e_0_14236"/>
              <p:cNvCxnSpPr/>
              <p:nvPr/>
            </p:nvCxnSpPr>
            <p:spPr>
              <a:xfrm>
                <a:off x="7686" y="-689"/>
                <a:ext cx="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5132" name="Google Shape;5132;g27be9c9156e_0_14236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ahoma"/>
              <a:buNone/>
              <a:defRPr sz="4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3" name="Google Shape;5133;g27be9c9156e_0_14236"/>
          <p:cNvSpPr txBox="1">
            <a:spLocks noGrp="1"/>
          </p:cNvSpPr>
          <p:nvPr>
            <p:ph type="body" idx="1"/>
          </p:nvPr>
        </p:nvSpPr>
        <p:spPr>
          <a:xfrm>
            <a:off x="1257496" y="2738327"/>
            <a:ext cx="17589000" cy="7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725" rIns="0" bIns="0" anchor="t" anchorCtr="0">
            <a:noAutofit/>
          </a:bodyPr>
          <a:lstStyle>
            <a:lvl1pPr marL="457200" marR="0" lvl="0" indent="-438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ahoma"/>
              <a:buChar char="•"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38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ahoma"/>
              <a:buChar char="•"/>
              <a:defRPr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Char char="–"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34" name="Google Shape;5134;g27be9c9156e_0_14236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35" name="Google Shape;5135;g27be9c9156e_0_14236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5136" name="Google Shape;5136;g27be9c9156e_0_14236"/>
          <p:cNvSpPr txBox="1"/>
          <p:nvPr/>
        </p:nvSpPr>
        <p:spPr>
          <a:xfrm>
            <a:off x="18397430" y="10306053"/>
            <a:ext cx="1038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|</a:t>
            </a:r>
            <a:endParaRPr sz="1600" b="0" i="0" u="none" strike="noStrike" cap="none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37" name="Google Shape;5137;g27be9c9156e_0_14236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259125" y="10451014"/>
            <a:ext cx="562807" cy="2968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87" r:id="rId39"/>
    <p:sldLayoutId id="2147483788" r:id="rId40"/>
    <p:sldLayoutId id="2147483789" r:id="rId41"/>
    <p:sldLayoutId id="2147483790" r:id="rId42"/>
    <p:sldLayoutId id="2147483791" r:id="rId43"/>
    <p:sldLayoutId id="2147483792" r:id="rId44"/>
    <p:sldLayoutId id="2147483793" r:id="rId45"/>
    <p:sldLayoutId id="2147483794" r:id="rId46"/>
    <p:sldLayoutId id="2147483795" r:id="rId47"/>
    <p:sldLayoutId id="2147483796" r:id="rId48"/>
    <p:sldLayoutId id="2147483797" r:id="rId49"/>
    <p:sldLayoutId id="2147483798" r:id="rId50"/>
    <p:sldLayoutId id="2147483799" r:id="rId51"/>
    <p:sldLayoutId id="2147483800" r:id="rId52"/>
    <p:sldLayoutId id="2147483801" r:id="rId53"/>
    <p:sldLayoutId id="2147483802" r:id="rId54"/>
    <p:sldLayoutId id="2147483803" r:id="rId55"/>
    <p:sldLayoutId id="2147483804" r:id="rId56"/>
    <p:sldLayoutId id="2147483805" r:id="rId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  <p15:guide id="3" pos="796">
          <p15:clr>
            <a:srgbClr val="F26B43"/>
          </p15:clr>
        </p15:guide>
        <p15:guide id="4" pos="11868">
          <p15:clr>
            <a:srgbClr val="F26B43"/>
          </p15:clr>
        </p15:guide>
        <p15:guide id="5" orient="horz" pos="6405">
          <p15:clr>
            <a:srgbClr val="F26B43"/>
          </p15:clr>
        </p15:guide>
        <p15:guide id="6" orient="horz" pos="1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5" name="Google Shape;9745;p1"/>
          <p:cNvSpPr/>
          <p:nvPr/>
        </p:nvSpPr>
        <p:spPr>
          <a:xfrm>
            <a:off x="9927657" y="5470009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 </a:t>
            </a:r>
            <a:endParaRPr sz="1800"/>
          </a:p>
        </p:txBody>
      </p:sp>
      <p:sp>
        <p:nvSpPr>
          <p:cNvPr id="9746" name="Google Shape;9746;p1"/>
          <p:cNvSpPr/>
          <p:nvPr/>
        </p:nvSpPr>
        <p:spPr>
          <a:xfrm>
            <a:off x="9927657" y="5470009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 </a:t>
            </a:r>
            <a:endParaRPr sz="1800"/>
          </a:p>
        </p:txBody>
      </p:sp>
      <p:sp>
        <p:nvSpPr>
          <p:cNvPr id="9747" name="Google Shape;9747;p1"/>
          <p:cNvSpPr/>
          <p:nvPr/>
        </p:nvSpPr>
        <p:spPr>
          <a:xfrm>
            <a:off x="9927657" y="5470009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 </a:t>
            </a:r>
            <a:endParaRPr sz="1800"/>
          </a:p>
        </p:txBody>
      </p:sp>
      <p:sp>
        <p:nvSpPr>
          <p:cNvPr id="9748" name="Google Shape;9748;p1"/>
          <p:cNvSpPr/>
          <p:nvPr/>
        </p:nvSpPr>
        <p:spPr>
          <a:xfrm>
            <a:off x="1261750" y="1613105"/>
            <a:ext cx="6927264" cy="2192109"/>
          </a:xfrm>
          <a:custGeom>
            <a:avLst/>
            <a:gdLst/>
            <a:ahLst/>
            <a:cxnLst/>
            <a:rect l="l" t="t" r="r" b="b"/>
            <a:pathLst>
              <a:path w="2584800" h="847192" extrusionOk="0">
                <a:moveTo>
                  <a:pt x="139702" y="0"/>
                </a:moveTo>
                <a:lnTo>
                  <a:pt x="1071195" y="0"/>
                </a:lnTo>
                <a:lnTo>
                  <a:pt x="1211610" y="0"/>
                </a:lnTo>
                <a:lnTo>
                  <a:pt x="2445098" y="0"/>
                </a:lnTo>
                <a:cubicBezTo>
                  <a:pt x="2522253" y="0"/>
                  <a:pt x="2584800" y="62547"/>
                  <a:pt x="2584800" y="139702"/>
                </a:cubicBezTo>
                <a:lnTo>
                  <a:pt x="2584800" y="487192"/>
                </a:lnTo>
                <a:lnTo>
                  <a:pt x="2584800" y="707490"/>
                </a:lnTo>
                <a:lnTo>
                  <a:pt x="2584800" y="847192"/>
                </a:lnTo>
                <a:lnTo>
                  <a:pt x="2445098" y="847192"/>
                </a:lnTo>
                <a:lnTo>
                  <a:pt x="2224800" y="847192"/>
                </a:lnTo>
                <a:lnTo>
                  <a:pt x="1211610" y="847192"/>
                </a:lnTo>
                <a:lnTo>
                  <a:pt x="1071195" y="847192"/>
                </a:lnTo>
                <a:lnTo>
                  <a:pt x="139702" y="847192"/>
                </a:lnTo>
                <a:cubicBezTo>
                  <a:pt x="62547" y="847192"/>
                  <a:pt x="0" y="784645"/>
                  <a:pt x="0" y="707490"/>
                </a:cubicBezTo>
                <a:lnTo>
                  <a:pt x="0" y="139702"/>
                </a:lnTo>
                <a:cubicBezTo>
                  <a:pt x="0" y="62547"/>
                  <a:pt x="62547" y="0"/>
                  <a:pt x="139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100" tIns="160275" rIns="296825" bIns="225575" anchor="t" anchorCtr="0">
            <a:noAutofit/>
          </a:bodyPr>
          <a:lstStyle/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Equità Diversità e Inclusione</a:t>
            </a:r>
            <a:endParaRPr sz="6600" b="0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49" name="Google Shape;9749;p1"/>
          <p:cNvSpPr/>
          <p:nvPr/>
        </p:nvSpPr>
        <p:spPr>
          <a:xfrm>
            <a:off x="2114200" y="3988000"/>
            <a:ext cx="8502974" cy="2323424"/>
          </a:xfrm>
          <a:custGeom>
            <a:avLst/>
            <a:gdLst/>
            <a:ahLst/>
            <a:cxnLst/>
            <a:rect l="l" t="t" r="r" b="b"/>
            <a:pathLst>
              <a:path w="4310760" h="847192" extrusionOk="0">
                <a:moveTo>
                  <a:pt x="0" y="0"/>
                </a:moveTo>
                <a:lnTo>
                  <a:pt x="139702" y="0"/>
                </a:lnTo>
                <a:lnTo>
                  <a:pt x="360000" y="0"/>
                </a:lnTo>
                <a:lnTo>
                  <a:pt x="4171058" y="0"/>
                </a:lnTo>
                <a:cubicBezTo>
                  <a:pt x="4248213" y="0"/>
                  <a:pt x="4310760" y="62547"/>
                  <a:pt x="4310760" y="139702"/>
                </a:cubicBezTo>
                <a:lnTo>
                  <a:pt x="4310760" y="707490"/>
                </a:lnTo>
                <a:cubicBezTo>
                  <a:pt x="4310760" y="784645"/>
                  <a:pt x="4248213" y="847192"/>
                  <a:pt x="4171058" y="847192"/>
                </a:cubicBezTo>
                <a:lnTo>
                  <a:pt x="139702" y="847192"/>
                </a:lnTo>
                <a:cubicBezTo>
                  <a:pt x="62547" y="847192"/>
                  <a:pt x="0" y="784645"/>
                  <a:pt x="0" y="707490"/>
                </a:cubicBezTo>
                <a:lnTo>
                  <a:pt x="0" y="360000"/>
                </a:lnTo>
                <a:lnTo>
                  <a:pt x="0" y="139702"/>
                </a:lnTo>
                <a:close/>
              </a:path>
            </a:pathLst>
          </a:custGeom>
          <a:solidFill>
            <a:srgbClr val="2175D9"/>
          </a:solidFill>
          <a:ln>
            <a:noFill/>
          </a:ln>
        </p:spPr>
        <p:txBody>
          <a:bodyPr spcFirstLastPara="1" wrap="square" lIns="457100" tIns="178100" rIns="296825" bIns="225575" anchor="t" anchorCtr="0">
            <a:noAutofit/>
          </a:bodyPr>
          <a:lstStyle/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come attrarre e trattenere le risorse.</a:t>
            </a:r>
            <a:endParaRPr sz="2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0" name="Google Shape;9750;p1"/>
          <p:cNvSpPr txBox="1"/>
          <p:nvPr/>
        </p:nvSpPr>
        <p:spPr>
          <a:xfrm>
            <a:off x="973650" y="7102907"/>
            <a:ext cx="3390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Farete, Bologna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7 settembre 2023</a:t>
            </a:r>
            <a:endParaRPr sz="32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9" name="Google Shape;9879;p9"/>
          <p:cNvSpPr txBox="1"/>
          <p:nvPr/>
        </p:nvSpPr>
        <p:spPr>
          <a:xfrm>
            <a:off x="1269808" y="4892966"/>
            <a:ext cx="17469042" cy="10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ahoma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ovvero </a:t>
            </a:r>
            <a:r>
              <a:rPr lang="en-GB" sz="40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maggior parte dei leader ritiene che adottare pratiche etiche e sostenibili consente di attirare talenti della generazione Z.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0" name="Google Shape;9880;p9"/>
          <p:cNvSpPr txBox="1"/>
          <p:nvPr/>
        </p:nvSpPr>
        <p:spPr>
          <a:xfrm>
            <a:off x="1242842" y="3761781"/>
            <a:ext cx="3544601" cy="10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en-GB" sz="7036" b="0" i="0" u="none" strike="noStrike" cap="none">
                <a:solidFill>
                  <a:srgbClr val="E74536"/>
                </a:solidFill>
                <a:latin typeface="Tahoma"/>
                <a:ea typeface="Tahoma"/>
                <a:cs typeface="Tahoma"/>
                <a:sym typeface="Tahoma"/>
              </a:rPr>
              <a:t>Il 71%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1" name="Google Shape;9881;p9"/>
          <p:cNvSpPr/>
          <p:nvPr/>
        </p:nvSpPr>
        <p:spPr>
          <a:xfrm>
            <a:off x="1269808" y="7213380"/>
            <a:ext cx="17575258" cy="3006601"/>
          </a:xfrm>
          <a:prstGeom prst="roundRect">
            <a:avLst>
              <a:gd name="adj" fmla="val 322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58300" tIns="158300" rIns="158300" bIns="1583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ahoma"/>
              <a:buNone/>
            </a:pPr>
            <a:r>
              <a:rPr lang="en-GB" sz="2638" b="0" i="0" u="none" strike="noStrike" cap="none">
                <a:solidFill>
                  <a:srgbClr val="E74536"/>
                </a:solidFill>
                <a:latin typeface="Tahoma"/>
                <a:ea typeface="Tahoma"/>
                <a:cs typeface="Tahoma"/>
                <a:sym typeface="Tahoma"/>
              </a:rPr>
              <a:t>3 domande per gli HR: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9065" marR="0" lvl="0" indent="-315607" algn="l" rtl="0">
              <a:lnSpc>
                <a:spcPct val="115000"/>
              </a:lnSpc>
              <a:spcBef>
                <a:spcPts val="1099"/>
              </a:spcBef>
              <a:spcAft>
                <a:spcPts val="0"/>
              </a:spcAft>
              <a:buClr>
                <a:srgbClr val="E74536"/>
              </a:buClr>
              <a:buSzPts val="900"/>
              <a:buFont typeface="Tahoma"/>
              <a:buChar char="●"/>
            </a:pPr>
            <a:r>
              <a:rPr lang="en-GB" sz="1979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Comunichiamo regolarmente il nostro impegno e i risultati in materia di sostenibilità al personale, ai candidati e al pubblico</a:t>
            </a:r>
            <a:r>
              <a:rPr lang="en-GB" sz="197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9065" marR="0" lvl="0" indent="-315607" algn="l" rtl="0">
              <a:lnSpc>
                <a:spcPct val="115000"/>
              </a:lnSpc>
              <a:spcBef>
                <a:spcPts val="1099"/>
              </a:spcBef>
              <a:spcAft>
                <a:spcPts val="0"/>
              </a:spcAft>
              <a:buClr>
                <a:srgbClr val="E74536"/>
              </a:buClr>
              <a:buSzPts val="900"/>
              <a:buFont typeface="Tahoma"/>
              <a:buChar char="●"/>
            </a:pPr>
            <a:r>
              <a:rPr lang="en-GB" sz="1979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nostra strategia di sostenibilità è in linea con i valori dei nostri dipendenti </a:t>
            </a:r>
            <a:r>
              <a:rPr lang="en-GB" sz="197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 la nostra organizzazione sta ottenendo guadagni misurabili per mantenere il personale impegnato e concentrato?  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9065" marR="0" lvl="0" indent="-315607" algn="l" rtl="0">
              <a:lnSpc>
                <a:spcPct val="115000"/>
              </a:lnSpc>
              <a:spcBef>
                <a:spcPts val="1099"/>
              </a:spcBef>
              <a:spcAft>
                <a:spcPts val="1099"/>
              </a:spcAft>
              <a:buClr>
                <a:srgbClr val="E74536"/>
              </a:buClr>
              <a:buSzPts val="900"/>
              <a:buFont typeface="Tahoma"/>
              <a:buChar char="●"/>
            </a:pPr>
            <a:r>
              <a:rPr lang="en-GB" sz="1979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Collaboriamo con fornitori e altri partner che hanno a cuore la sostenibilità </a:t>
            </a:r>
            <a:r>
              <a:rPr lang="en-GB" sz="197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 ci aiutano a portare avanti i nostri obiettivi?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2" name="Google Shape;9882;p9"/>
          <p:cNvSpPr/>
          <p:nvPr/>
        </p:nvSpPr>
        <p:spPr>
          <a:xfrm>
            <a:off x="0" y="-17632"/>
            <a:ext cx="20104100" cy="32913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3" name="Google Shape;9883;p9"/>
          <p:cNvSpPr txBox="1">
            <a:spLocks noGrp="1"/>
          </p:cNvSpPr>
          <p:nvPr>
            <p:ph type="title"/>
          </p:nvPr>
        </p:nvSpPr>
        <p:spPr>
          <a:xfrm>
            <a:off x="1261728" y="1096625"/>
            <a:ext cx="11756413" cy="165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6000">
                <a:solidFill>
                  <a:schemeClr val="lt1"/>
                </a:solidFill>
              </a:rPr>
              <a:t>usa la sostenibilità per distinguerti.</a:t>
            </a:r>
            <a:endParaRPr sz="6000"/>
          </a:p>
        </p:txBody>
      </p:sp>
      <p:pic>
        <p:nvPicPr>
          <p:cNvPr id="9884" name="Google Shape;9884;p9"/>
          <p:cNvPicPr preferRelativeResize="0"/>
          <p:nvPr/>
        </p:nvPicPr>
        <p:blipFill rotWithShape="1">
          <a:blip r:embed="rId3">
            <a:alphaModFix/>
          </a:blip>
          <a:srcRect l="14615" t="17370" r="19071" b="19276"/>
          <a:stretch/>
        </p:blipFill>
        <p:spPr>
          <a:xfrm>
            <a:off x="15985881" y="262391"/>
            <a:ext cx="2859184" cy="27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9885" name="Google Shape;9885;p9"/>
          <p:cNvSpPr txBox="1"/>
          <p:nvPr/>
        </p:nvSpPr>
        <p:spPr>
          <a:xfrm>
            <a:off x="9355647" y="10465598"/>
            <a:ext cx="52578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25" rIns="0" bIns="0" anchor="t" anchorCtr="0">
            <a:spAutoFit/>
          </a:bodyPr>
          <a:lstStyle/>
          <a:p>
            <a:pPr marL="2792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175D9"/>
                </a:solidFill>
              </a:rPr>
              <a:t>Fonte: Talent Trends Report 2023, report Global</a:t>
            </a:r>
            <a:endParaRPr sz="1800" b="0" i="0" u="none" strike="noStrike" cap="none" dirty="0">
              <a:solidFill>
                <a:srgbClr val="2175D9"/>
              </a:solidFill>
            </a:endParaRPr>
          </a:p>
        </p:txBody>
      </p:sp>
      <p:sp>
        <p:nvSpPr>
          <p:cNvPr id="9886" name="Google Shape;9886;p9"/>
          <p:cNvSpPr txBox="1"/>
          <p:nvPr/>
        </p:nvSpPr>
        <p:spPr>
          <a:xfrm>
            <a:off x="2162367" y="10505870"/>
            <a:ext cx="1708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C1 public use</a:t>
            </a:r>
            <a:endParaRPr sz="1600" b="0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87" name="Google Shape;9887;p9"/>
          <p:cNvSpPr txBox="1"/>
          <p:nvPr/>
        </p:nvSpPr>
        <p:spPr>
          <a:xfrm>
            <a:off x="10028381" y="10341828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9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© Randstad</a:t>
            </a:r>
            <a:endParaRPr sz="1649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5" name="Google Shape;9755;g27be9c9156e_0_14227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/>
              <a:t>© Randstad</a:t>
            </a:r>
            <a:endParaRPr/>
          </a:p>
        </p:txBody>
      </p:sp>
      <p:sp>
        <p:nvSpPr>
          <p:cNvPr id="9756" name="Google Shape;9756;g27be9c9156e_0_14227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9757" name="Google Shape;9757;g27be9c9156e_0_14227"/>
          <p:cNvSpPr txBox="1"/>
          <p:nvPr/>
        </p:nvSpPr>
        <p:spPr>
          <a:xfrm>
            <a:off x="2151767" y="10470095"/>
            <a:ext cx="1708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C1 public use</a:t>
            </a:r>
            <a:endParaRPr sz="16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58" name="Google Shape;9758;g27be9c9156e_0_14227"/>
          <p:cNvSpPr txBox="1"/>
          <p:nvPr/>
        </p:nvSpPr>
        <p:spPr>
          <a:xfrm>
            <a:off x="1257500" y="2760325"/>
            <a:ext cx="179871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100475" rIns="201000" bIns="100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Nel 2020 più di 1 disoccupato su 2 in Italia lo era da più di un anno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Percentuale di disoccupati per durata di disoccupazione in Italia 2010-2020</a:t>
            </a:r>
            <a:endParaRPr sz="3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60" name="Google Shape;9760;g27be9c9156e_0_14227"/>
          <p:cNvSpPr/>
          <p:nvPr/>
        </p:nvSpPr>
        <p:spPr>
          <a:xfrm>
            <a:off x="16332195" y="9546694"/>
            <a:ext cx="1005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Fonte: OECD</a:t>
            </a:r>
            <a:endParaRPr sz="1800" b="0">
              <a:solidFill>
                <a:srgbClr val="2175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/>
            </a:br>
            <a:endParaRPr sz="1800"/>
          </a:p>
        </p:txBody>
      </p:sp>
      <p:sp>
        <p:nvSpPr>
          <p:cNvPr id="9761" name="Google Shape;9761;g27be9c9156e_0_14227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57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Italia ci sono ritardi strutturali, a cominciare dalla disoccupazione.</a:t>
            </a:r>
            <a:endParaRPr/>
          </a:p>
        </p:txBody>
      </p:sp>
      <p:graphicFrame>
        <p:nvGraphicFramePr>
          <p:cNvPr id="9" name="Google Shape;9227;p3"/>
          <p:cNvGraphicFramePr/>
          <p:nvPr>
            <p:extLst>
              <p:ext uri="{D42A27DB-BD31-4B8C-83A1-F6EECF244321}">
                <p14:modId xmlns:p14="http://schemas.microsoft.com/office/powerpoint/2010/main" val="284894016"/>
              </p:ext>
            </p:extLst>
          </p:nvPr>
        </p:nvGraphicFramePr>
        <p:xfrm>
          <a:off x="1513045" y="4227288"/>
          <a:ext cx="16939982" cy="568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9234;p4"/>
          <p:cNvGraphicFramePr/>
          <p:nvPr>
            <p:extLst>
              <p:ext uri="{D42A27DB-BD31-4B8C-83A1-F6EECF244321}">
                <p14:modId xmlns:p14="http://schemas.microsoft.com/office/powerpoint/2010/main" val="968014264"/>
              </p:ext>
            </p:extLst>
          </p:nvPr>
        </p:nvGraphicFramePr>
        <p:xfrm>
          <a:off x="1134532" y="2965466"/>
          <a:ext cx="18032149" cy="649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66" name="Google Shape;9766;g27be9c9156e_0_1894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/>
              <a:t>© Randstad</a:t>
            </a:r>
            <a:endParaRPr/>
          </a:p>
        </p:txBody>
      </p:sp>
      <p:sp>
        <p:nvSpPr>
          <p:cNvPr id="9767" name="Google Shape;9767;g27be9c9156e_0_18942"/>
          <p:cNvSpPr txBox="1">
            <a:spLocks noGrp="1"/>
          </p:cNvSpPr>
          <p:nvPr>
            <p:ph type="sldNum" idx="12"/>
          </p:nvPr>
        </p:nvSpPr>
        <p:spPr>
          <a:xfrm>
            <a:off x="18413134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9768" name="Google Shape;9768;g27be9c9156e_0_18942"/>
          <p:cNvSpPr txBox="1"/>
          <p:nvPr/>
        </p:nvSpPr>
        <p:spPr>
          <a:xfrm>
            <a:off x="2151767" y="10470095"/>
            <a:ext cx="1708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C1 public use</a:t>
            </a:r>
            <a:endParaRPr sz="16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70" name="Google Shape;9770;g27be9c9156e_0_18942"/>
          <p:cNvSpPr txBox="1"/>
          <p:nvPr/>
        </p:nvSpPr>
        <p:spPr>
          <a:xfrm>
            <a:off x="3987650" y="2987675"/>
            <a:ext cx="121287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100475" rIns="201000" bIns="100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mismatch rilevati (sul totale delle aziende che riscontrano mismatch)</a:t>
            </a:r>
            <a:endParaRPr sz="30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71" name="Google Shape;9771;g27be9c9156e_0_18942"/>
          <p:cNvSpPr txBox="1"/>
          <p:nvPr/>
        </p:nvSpPr>
        <p:spPr>
          <a:xfrm>
            <a:off x="12535584" y="9655563"/>
            <a:ext cx="166248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100475" rIns="201000" bIns="100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9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Fonte: indagine Siderweb/Randstad Research 2021</a:t>
            </a:r>
            <a:endParaRPr sz="1759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72" name="Google Shape;9772;g27be9c9156e_0_1894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mancanza di preparazione, di base e tecnica, sembra essere la principale causa della difficoltà di reperimento.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" name="Google Shape;9799;g27be9c9156e_0_18962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9800" name="Google Shape;9800;g27be9c9156e_0_18962"/>
          <p:cNvSpPr txBox="1"/>
          <p:nvPr/>
        </p:nvSpPr>
        <p:spPr>
          <a:xfrm>
            <a:off x="2151767" y="10470095"/>
            <a:ext cx="1708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C1 public use</a:t>
            </a:r>
            <a:endParaRPr sz="16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01" name="Google Shape;9801;g27be9c9156e_0_18962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/>
              <a:t>© Randstad</a:t>
            </a:r>
            <a:endParaRPr/>
          </a:p>
        </p:txBody>
      </p:sp>
      <p:sp>
        <p:nvSpPr>
          <p:cNvPr id="9802" name="Google Shape;9802;g27be9c9156e_0_18962"/>
          <p:cNvSpPr txBox="1">
            <a:spLocks noGrp="1"/>
          </p:cNvSpPr>
          <p:nvPr>
            <p:ph type="title"/>
          </p:nvPr>
        </p:nvSpPr>
        <p:spPr>
          <a:xfrm>
            <a:off x="1257496" y="911031"/>
            <a:ext cx="175890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2400"/>
              <a:buFont typeface="Tahoma"/>
              <a:buNone/>
            </a:pPr>
            <a:r>
              <a:rPr lang="en-GB" sz="4900"/>
              <a:t>cosa cercano i potenziali dipendenti</a:t>
            </a:r>
            <a:br>
              <a:rPr lang="en-GB" sz="4900"/>
            </a:br>
            <a:r>
              <a:rPr lang="en-GB" sz="4900">
                <a:solidFill>
                  <a:srgbClr val="2175D9"/>
                </a:solidFill>
              </a:rPr>
              <a:t>in base all’età.</a:t>
            </a:r>
            <a:endParaRPr sz="4900">
              <a:solidFill>
                <a:srgbClr val="2175D9"/>
              </a:solidFill>
            </a:endParaRPr>
          </a:p>
        </p:txBody>
      </p:sp>
      <p:sp>
        <p:nvSpPr>
          <p:cNvPr id="9803" name="Google Shape;9803;g27be9c9156e_0_18962"/>
          <p:cNvSpPr txBox="1"/>
          <p:nvPr/>
        </p:nvSpPr>
        <p:spPr>
          <a:xfrm>
            <a:off x="1178508" y="2940860"/>
            <a:ext cx="45057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57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18-24 anni</a:t>
            </a:r>
            <a:endParaRPr sz="3557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04" name="Google Shape;9804;g27be9c9156e_0_18962"/>
          <p:cNvSpPr txBox="1"/>
          <p:nvPr/>
        </p:nvSpPr>
        <p:spPr>
          <a:xfrm>
            <a:off x="8264289" y="2940846"/>
            <a:ext cx="46020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57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35-54 anni</a:t>
            </a:r>
            <a:endParaRPr sz="3557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05" name="Google Shape;9805;g27be9c9156e_0_18962"/>
          <p:cNvSpPr txBox="1"/>
          <p:nvPr/>
        </p:nvSpPr>
        <p:spPr>
          <a:xfrm>
            <a:off x="1257499" y="7160711"/>
            <a:ext cx="47625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57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25-34 anni</a:t>
            </a:r>
            <a:endParaRPr sz="3557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06" name="Google Shape;9806;g27be9c9156e_0_18962"/>
          <p:cNvSpPr txBox="1"/>
          <p:nvPr/>
        </p:nvSpPr>
        <p:spPr>
          <a:xfrm>
            <a:off x="8264289" y="5325819"/>
            <a:ext cx="74862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57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55-64 anni</a:t>
            </a:r>
            <a:endParaRPr sz="3557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807" name="Google Shape;9807;g27be9c9156e_0_18962"/>
          <p:cNvGrpSpPr/>
          <p:nvPr/>
        </p:nvGrpSpPr>
        <p:grpSpPr>
          <a:xfrm>
            <a:off x="14736281" y="2382043"/>
            <a:ext cx="5368083" cy="3071586"/>
            <a:chOff x="7128249" y="2527323"/>
            <a:chExt cx="5063752" cy="2919758"/>
          </a:xfrm>
        </p:grpSpPr>
        <p:sp>
          <p:nvSpPr>
            <p:cNvPr id="9808" name="Google Shape;9808;g27be9c9156e_0_18962"/>
            <p:cNvSpPr/>
            <p:nvPr/>
          </p:nvSpPr>
          <p:spPr>
            <a:xfrm>
              <a:off x="7128250" y="4057115"/>
              <a:ext cx="5063751" cy="554699"/>
            </a:xfrm>
            <a:custGeom>
              <a:avLst/>
              <a:gdLst/>
              <a:ahLst/>
              <a:cxnLst/>
              <a:rect l="l" t="t" r="r" b="b"/>
              <a:pathLst>
                <a:path w="5063751" h="554699" extrusionOk="0">
                  <a:moveTo>
                    <a:pt x="277909" y="0"/>
                  </a:moveTo>
                  <a:cubicBezTo>
                    <a:pt x="277909" y="0"/>
                    <a:pt x="277909" y="0"/>
                    <a:pt x="4818973" y="0"/>
                  </a:cubicBezTo>
                  <a:lnTo>
                    <a:pt x="5063751" y="0"/>
                  </a:lnTo>
                  <a:lnTo>
                    <a:pt x="5063751" y="554699"/>
                  </a:lnTo>
                  <a:lnTo>
                    <a:pt x="5009359" y="554699"/>
                  </a:lnTo>
                  <a:cubicBezTo>
                    <a:pt x="4570358" y="554699"/>
                    <a:pt x="3399690" y="554699"/>
                    <a:pt x="277909" y="554699"/>
                  </a:cubicBezTo>
                  <a:cubicBezTo>
                    <a:pt x="123933" y="554699"/>
                    <a:pt x="0" y="430597"/>
                    <a:pt x="0" y="276410"/>
                  </a:cubicBezTo>
                  <a:cubicBezTo>
                    <a:pt x="0" y="124102"/>
                    <a:pt x="123933" y="0"/>
                    <a:pt x="277909" y="0"/>
                  </a:cubicBezTo>
                  <a:close/>
                </a:path>
              </a:pathLst>
            </a:custGeom>
            <a:solidFill>
              <a:srgbClr val="FFB511"/>
            </a:solidFill>
            <a:ln>
              <a:noFill/>
            </a:ln>
          </p:spPr>
          <p:txBody>
            <a:bodyPr spcFirstLastPara="1" wrap="square" lIns="150750" tIns="75350" rIns="150750" bIns="753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09" name="Google Shape;9809;g27be9c9156e_0_18962"/>
            <p:cNvSpPr/>
            <p:nvPr/>
          </p:nvSpPr>
          <p:spPr>
            <a:xfrm>
              <a:off x="9347964" y="3778386"/>
              <a:ext cx="1111237" cy="1668695"/>
            </a:xfrm>
            <a:custGeom>
              <a:avLst/>
              <a:gdLst/>
              <a:ahLst/>
              <a:cxnLst/>
              <a:rect l="l" t="t" r="r" b="b"/>
              <a:pathLst>
                <a:path w="592" h="887" extrusionOk="0">
                  <a:moveTo>
                    <a:pt x="592" y="887"/>
                  </a:moveTo>
                  <a:cubicBezTo>
                    <a:pt x="0" y="887"/>
                    <a:pt x="0" y="887"/>
                    <a:pt x="0" y="887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132"/>
                    <a:pt x="133" y="0"/>
                    <a:pt x="296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459" y="0"/>
                    <a:pt x="592" y="132"/>
                    <a:pt x="592" y="295"/>
                  </a:cubicBezTo>
                  <a:lnTo>
                    <a:pt x="592" y="887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150750" tIns="75350" rIns="150750" bIns="753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10" name="Google Shape;9810;g27be9c9156e_0_18962"/>
            <p:cNvSpPr/>
            <p:nvPr/>
          </p:nvSpPr>
          <p:spPr>
            <a:xfrm>
              <a:off x="9625774" y="4057115"/>
              <a:ext cx="555600" cy="554700"/>
            </a:xfrm>
            <a:prstGeom prst="ellipse">
              <a:avLst/>
            </a:prstGeom>
            <a:solidFill>
              <a:srgbClr val="FFB511"/>
            </a:solidFill>
            <a:ln>
              <a:noFill/>
            </a:ln>
          </p:spPr>
          <p:txBody>
            <a:bodyPr spcFirstLastPara="1" wrap="square" lIns="150750" tIns="75350" rIns="150750" bIns="753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11" name="Google Shape;9811;g27be9c9156e_0_18962"/>
            <p:cNvSpPr/>
            <p:nvPr/>
          </p:nvSpPr>
          <p:spPr>
            <a:xfrm>
              <a:off x="7128249" y="2527324"/>
              <a:ext cx="1527000" cy="1529700"/>
            </a:xfrm>
            <a:prstGeom prst="ellipse">
              <a:avLst/>
            </a:prstGeom>
            <a:solidFill>
              <a:srgbClr val="0F1941"/>
            </a:solidFill>
            <a:ln>
              <a:noFill/>
            </a:ln>
          </p:spPr>
          <p:txBody>
            <a:bodyPr spcFirstLastPara="1" wrap="square" lIns="150750" tIns="75350" rIns="150750" bIns="753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12" name="Google Shape;9812;g27be9c9156e_0_18962"/>
            <p:cNvSpPr/>
            <p:nvPr/>
          </p:nvSpPr>
          <p:spPr>
            <a:xfrm>
              <a:off x="11151886" y="2527323"/>
              <a:ext cx="1040115" cy="1529792"/>
            </a:xfrm>
            <a:custGeom>
              <a:avLst/>
              <a:gdLst/>
              <a:ahLst/>
              <a:cxnLst/>
              <a:rect l="l" t="t" r="r" b="b"/>
              <a:pathLst>
                <a:path w="1040115" h="1529792" extrusionOk="0">
                  <a:moveTo>
                    <a:pt x="763516" y="0"/>
                  </a:moveTo>
                  <a:cubicBezTo>
                    <a:pt x="816226" y="0"/>
                    <a:pt x="867688" y="5351"/>
                    <a:pt x="917391" y="15540"/>
                  </a:cubicBezTo>
                  <a:lnTo>
                    <a:pt x="1040115" y="53705"/>
                  </a:lnTo>
                  <a:lnTo>
                    <a:pt x="1040115" y="1476088"/>
                  </a:lnTo>
                  <a:lnTo>
                    <a:pt x="917391" y="1514252"/>
                  </a:lnTo>
                  <a:cubicBezTo>
                    <a:pt x="867688" y="1524441"/>
                    <a:pt x="816226" y="1529792"/>
                    <a:pt x="763516" y="1529792"/>
                  </a:cubicBezTo>
                  <a:cubicBezTo>
                    <a:pt x="341838" y="1529792"/>
                    <a:pt x="0" y="1187336"/>
                    <a:pt x="0" y="764896"/>
                  </a:cubicBezTo>
                  <a:cubicBezTo>
                    <a:pt x="0" y="342456"/>
                    <a:pt x="341838" y="0"/>
                    <a:pt x="763516" y="0"/>
                  </a:cubicBezTo>
                  <a:close/>
                </a:path>
              </a:pathLst>
            </a:custGeom>
            <a:solidFill>
              <a:srgbClr val="2175D9"/>
            </a:solidFill>
            <a:ln>
              <a:noFill/>
            </a:ln>
          </p:spPr>
          <p:txBody>
            <a:bodyPr spcFirstLastPara="1" wrap="square" lIns="150750" tIns="75350" rIns="150750" bIns="753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813" name="Google Shape;9813;g27be9c9156e_0_18962"/>
          <p:cNvSpPr txBox="1"/>
          <p:nvPr/>
        </p:nvSpPr>
        <p:spPr>
          <a:xfrm>
            <a:off x="1106979" y="3611690"/>
            <a:ext cx="7911900" cy="30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equilibrio lavoro-vita privata             57%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visibilità del percorso lavorativo </a:t>
            </a: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53%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formazione di qualità                    </a:t>
            </a: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47%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DE&amp;I</a:t>
            </a:r>
            <a:r>
              <a:rPr lang="en-GB" sz="2238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34%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attenzione ai temi ambientali     </a:t>
            </a: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32%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management di valore                 </a:t>
            </a: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31%</a:t>
            </a:r>
            <a:endParaRPr sz="2238">
              <a:solidFill>
                <a:srgbClr val="0F194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14" name="Google Shape;9814;g27be9c9156e_0_18962"/>
          <p:cNvSpPr txBox="1"/>
          <p:nvPr/>
        </p:nvSpPr>
        <p:spPr>
          <a:xfrm>
            <a:off x="1257498" y="7945941"/>
            <a:ext cx="7816200" cy="15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equilibrio lavoro-vita privata                 62%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retribuzione&amp;benefits interessanti 56%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possibilità di lavorare da remoto    33%</a:t>
            </a:r>
            <a:endParaRPr sz="2238" b="1">
              <a:solidFill>
                <a:srgbClr val="0F194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15" name="Google Shape;9815;g27be9c9156e_0_18962"/>
          <p:cNvSpPr txBox="1"/>
          <p:nvPr/>
        </p:nvSpPr>
        <p:spPr>
          <a:xfrm>
            <a:off x="8264292" y="3588194"/>
            <a:ext cx="6165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equilibrio lavoro-vita privata   60%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atmosfera di lavoro piacevole 57%</a:t>
            </a:r>
            <a:endParaRPr sz="2238">
              <a:solidFill>
                <a:srgbClr val="0F194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16" name="Google Shape;9816;g27be9c9156e_0_18962"/>
          <p:cNvSpPr txBox="1"/>
          <p:nvPr/>
        </p:nvSpPr>
        <p:spPr>
          <a:xfrm>
            <a:off x="8264290" y="6040119"/>
            <a:ext cx="8583000" cy="30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471189" lvl="0" indent="-4711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2000"/>
              <a:buFont typeface="Arial"/>
              <a:buChar char="•"/>
            </a:pPr>
            <a:r>
              <a:rPr lang="en-GB" sz="1909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equilibrio lavoro-vita privata                64%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atmosfera di lavoro piacevole              62%</a:t>
            </a:r>
            <a:endParaRPr sz="1000"/>
          </a:p>
          <a:p>
            <a:pPr marL="565425" lvl="0" indent="-540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sicurezza del posto di lavoro           57%</a:t>
            </a:r>
            <a:endParaRPr sz="3118" b="1"/>
          </a:p>
          <a:p>
            <a:pPr marL="565425" lvl="0" indent="-540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solidità finanziaria                            49%</a:t>
            </a:r>
            <a:endParaRPr sz="1000"/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contenuto del lavoro interessante  33%</a:t>
            </a:r>
            <a:endParaRPr sz="2238" b="1">
              <a:solidFill>
                <a:srgbClr val="0F194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71189" lvl="0" indent="-445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600"/>
              <a:buFont typeface="Arial"/>
              <a:buChar char="•"/>
            </a:pPr>
            <a:r>
              <a:rPr lang="en-GB" sz="22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ottima reputazione                           33%</a:t>
            </a:r>
            <a:endParaRPr sz="1000"/>
          </a:p>
        </p:txBody>
      </p:sp>
      <p:sp>
        <p:nvSpPr>
          <p:cNvPr id="9817" name="Google Shape;9817;g27be9c9156e_0_18962"/>
          <p:cNvSpPr txBox="1">
            <a:spLocks noGrp="1"/>
          </p:cNvSpPr>
          <p:nvPr>
            <p:ph type="ftr" idx="11"/>
          </p:nvPr>
        </p:nvSpPr>
        <p:spPr>
          <a:xfrm>
            <a:off x="12567103" y="9575738"/>
            <a:ext cx="6060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25" rIns="0" bIns="0" anchor="t" anchorCtr="0">
            <a:spAutoFit/>
          </a:bodyPr>
          <a:lstStyle/>
          <a:p>
            <a:pPr marL="27922" lvl="0" indent="0" algn="l" rtl="0"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100"/>
              <a:buFont typeface="Tahoma"/>
              <a:buNone/>
            </a:pPr>
            <a:r>
              <a:rPr lang="en-GB">
                <a:solidFill>
                  <a:srgbClr val="2175D9"/>
                </a:solidFill>
              </a:rPr>
              <a:t>Fonte: employer brand research 2023, report Italia</a:t>
            </a:r>
            <a:endParaRPr>
              <a:solidFill>
                <a:srgbClr val="2175D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3" name="Google Shape;9823;g27be9c9156e_0_18998"/>
          <p:cNvGrpSpPr/>
          <p:nvPr/>
        </p:nvGrpSpPr>
        <p:grpSpPr>
          <a:xfrm>
            <a:off x="251930" y="0"/>
            <a:ext cx="12617398" cy="11308842"/>
            <a:chOff x="193803" y="-241"/>
            <a:chExt cx="7651545" cy="6858000"/>
          </a:xfrm>
        </p:grpSpPr>
        <p:sp>
          <p:nvSpPr>
            <p:cNvPr id="9824" name="Google Shape;9824;g27be9c9156e_0_18998"/>
            <p:cNvSpPr/>
            <p:nvPr/>
          </p:nvSpPr>
          <p:spPr>
            <a:xfrm>
              <a:off x="193803" y="-241"/>
              <a:ext cx="7584440" cy="6858000"/>
            </a:xfrm>
            <a:custGeom>
              <a:avLst/>
              <a:gdLst/>
              <a:ahLst/>
              <a:cxnLst/>
              <a:rect l="l" t="t" r="r" b="b"/>
              <a:pathLst>
                <a:path w="7584440" h="6858000" extrusionOk="0">
                  <a:moveTo>
                    <a:pt x="0" y="6858000"/>
                  </a:moveTo>
                  <a:lnTo>
                    <a:pt x="7584236" y="6858000"/>
                  </a:lnTo>
                  <a:lnTo>
                    <a:pt x="758423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7F5F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  <p:sp>
          <p:nvSpPr>
            <p:cNvPr id="9825" name="Google Shape;9825;g27be9c9156e_0_18998"/>
            <p:cNvSpPr/>
            <p:nvPr/>
          </p:nvSpPr>
          <p:spPr>
            <a:xfrm>
              <a:off x="579551" y="1442685"/>
              <a:ext cx="7265797" cy="4835366"/>
            </a:xfrm>
            <a:custGeom>
              <a:avLst/>
              <a:gdLst/>
              <a:ahLst/>
              <a:cxnLst/>
              <a:rect l="l" t="t" r="r" b="b"/>
              <a:pathLst>
                <a:path w="6605270" h="4540250" extrusionOk="0">
                  <a:moveTo>
                    <a:pt x="6452476" y="0"/>
                  </a:moveTo>
                  <a:lnTo>
                    <a:pt x="152400" y="0"/>
                  </a:lnTo>
                  <a:lnTo>
                    <a:pt x="104231" y="7772"/>
                  </a:lnTo>
                  <a:lnTo>
                    <a:pt x="62396" y="29413"/>
                  </a:lnTo>
                  <a:lnTo>
                    <a:pt x="29405" y="62407"/>
                  </a:lnTo>
                  <a:lnTo>
                    <a:pt x="7769" y="104241"/>
                  </a:lnTo>
                  <a:lnTo>
                    <a:pt x="0" y="152400"/>
                  </a:lnTo>
                  <a:lnTo>
                    <a:pt x="0" y="4387354"/>
                  </a:lnTo>
                  <a:lnTo>
                    <a:pt x="7769" y="4435532"/>
                  </a:lnTo>
                  <a:lnTo>
                    <a:pt x="29405" y="4477368"/>
                  </a:lnTo>
                  <a:lnTo>
                    <a:pt x="62396" y="4510356"/>
                  </a:lnTo>
                  <a:lnTo>
                    <a:pt x="104231" y="4531987"/>
                  </a:lnTo>
                  <a:lnTo>
                    <a:pt x="152400" y="4539754"/>
                  </a:lnTo>
                  <a:lnTo>
                    <a:pt x="6452476" y="4539754"/>
                  </a:lnTo>
                  <a:lnTo>
                    <a:pt x="6500649" y="4531987"/>
                  </a:lnTo>
                  <a:lnTo>
                    <a:pt x="6542484" y="4510356"/>
                  </a:lnTo>
                  <a:lnTo>
                    <a:pt x="6575474" y="4477368"/>
                  </a:lnTo>
                  <a:lnTo>
                    <a:pt x="6597107" y="4435532"/>
                  </a:lnTo>
                  <a:lnTo>
                    <a:pt x="6604876" y="4387354"/>
                  </a:lnTo>
                  <a:lnTo>
                    <a:pt x="6604876" y="152400"/>
                  </a:lnTo>
                  <a:lnTo>
                    <a:pt x="6597107" y="104241"/>
                  </a:lnTo>
                  <a:lnTo>
                    <a:pt x="6575474" y="62407"/>
                  </a:lnTo>
                  <a:lnTo>
                    <a:pt x="6542484" y="29413"/>
                  </a:lnTo>
                  <a:lnTo>
                    <a:pt x="6500649" y="7772"/>
                  </a:lnTo>
                  <a:lnTo>
                    <a:pt x="6452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grpSp>
        <p:nvGrpSpPr>
          <p:cNvPr id="9826" name="Google Shape;9826;g27be9c9156e_0_18998"/>
          <p:cNvGrpSpPr/>
          <p:nvPr/>
        </p:nvGrpSpPr>
        <p:grpSpPr>
          <a:xfrm>
            <a:off x="0" y="397"/>
            <a:ext cx="11579626" cy="11308842"/>
            <a:chOff x="0" y="0"/>
            <a:chExt cx="7022211" cy="6858000"/>
          </a:xfrm>
        </p:grpSpPr>
        <p:sp>
          <p:nvSpPr>
            <p:cNvPr id="9827" name="Google Shape;9827;g27be9c9156e_0_18998"/>
            <p:cNvSpPr/>
            <p:nvPr/>
          </p:nvSpPr>
          <p:spPr>
            <a:xfrm>
              <a:off x="0" y="0"/>
              <a:ext cx="254000" cy="6858000"/>
            </a:xfrm>
            <a:custGeom>
              <a:avLst/>
              <a:gdLst/>
              <a:ahLst/>
              <a:cxnLst/>
              <a:rect l="l" t="t" r="r" b="b"/>
              <a:pathLst>
                <a:path w="254000" h="6858000" extrusionOk="0">
                  <a:moveTo>
                    <a:pt x="254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54000" y="685800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F19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  <p:sp>
          <p:nvSpPr>
            <p:cNvPr id="9828" name="Google Shape;9828;g27be9c9156e_0_18998"/>
            <p:cNvSpPr/>
            <p:nvPr/>
          </p:nvSpPr>
          <p:spPr>
            <a:xfrm>
              <a:off x="1650111" y="2514599"/>
              <a:ext cx="5372100" cy="2499360"/>
            </a:xfrm>
            <a:custGeom>
              <a:avLst/>
              <a:gdLst/>
              <a:ahLst/>
              <a:cxnLst/>
              <a:rect l="l" t="t" r="r" b="b"/>
              <a:pathLst>
                <a:path w="5372100" h="2499360" extrusionOk="0">
                  <a:moveTo>
                    <a:pt x="5371579" y="0"/>
                  </a:moveTo>
                  <a:lnTo>
                    <a:pt x="0" y="0"/>
                  </a:lnTo>
                  <a:lnTo>
                    <a:pt x="0" y="599833"/>
                  </a:lnTo>
                  <a:lnTo>
                    <a:pt x="0" y="834783"/>
                  </a:lnTo>
                  <a:lnTo>
                    <a:pt x="0" y="1064475"/>
                  </a:lnTo>
                  <a:lnTo>
                    <a:pt x="0" y="2498750"/>
                  </a:lnTo>
                  <a:lnTo>
                    <a:pt x="338061" y="2498750"/>
                  </a:lnTo>
                  <a:lnTo>
                    <a:pt x="338061" y="1064475"/>
                  </a:lnTo>
                  <a:lnTo>
                    <a:pt x="338061" y="834783"/>
                  </a:lnTo>
                  <a:lnTo>
                    <a:pt x="973061" y="834783"/>
                  </a:lnTo>
                  <a:lnTo>
                    <a:pt x="973061" y="1064475"/>
                  </a:lnTo>
                  <a:lnTo>
                    <a:pt x="973061" y="2498750"/>
                  </a:lnTo>
                  <a:lnTo>
                    <a:pt x="2960357" y="2498750"/>
                  </a:lnTo>
                  <a:lnTo>
                    <a:pt x="2960357" y="1064475"/>
                  </a:lnTo>
                  <a:lnTo>
                    <a:pt x="3595357" y="1064475"/>
                  </a:lnTo>
                  <a:lnTo>
                    <a:pt x="3595357" y="2225433"/>
                  </a:lnTo>
                  <a:lnTo>
                    <a:pt x="3595357" y="2498750"/>
                  </a:lnTo>
                  <a:lnTo>
                    <a:pt x="5371579" y="2498750"/>
                  </a:lnTo>
                  <a:lnTo>
                    <a:pt x="5371579" y="2225433"/>
                  </a:lnTo>
                  <a:lnTo>
                    <a:pt x="5371579" y="1064475"/>
                  </a:lnTo>
                  <a:lnTo>
                    <a:pt x="5371579" y="834783"/>
                  </a:lnTo>
                  <a:lnTo>
                    <a:pt x="5371579" y="599833"/>
                  </a:lnTo>
                  <a:lnTo>
                    <a:pt x="53715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9829" name="Google Shape;9829;g27be9c9156e_0_18998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9830" name="Google Shape;9830;g27be9c9156e_0_18998"/>
          <p:cNvSpPr txBox="1"/>
          <p:nvPr/>
        </p:nvSpPr>
        <p:spPr>
          <a:xfrm>
            <a:off x="2151767" y="10470095"/>
            <a:ext cx="1708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C1 public use</a:t>
            </a:r>
            <a:endParaRPr sz="16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31" name="Google Shape;9831;g27be9c9156e_0_18998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/>
              <a:t>© Randstad</a:t>
            </a:r>
            <a:endParaRPr/>
          </a:p>
        </p:txBody>
      </p:sp>
      <p:sp>
        <p:nvSpPr>
          <p:cNvPr id="9832" name="Google Shape;9832;g27be9c9156e_0_18998"/>
          <p:cNvSpPr/>
          <p:nvPr/>
        </p:nvSpPr>
        <p:spPr>
          <a:xfrm>
            <a:off x="955656" y="10683875"/>
            <a:ext cx="539591" cy="256699"/>
          </a:xfrm>
          <a:custGeom>
            <a:avLst/>
            <a:gdLst/>
            <a:ahLst/>
            <a:cxnLst/>
            <a:rect l="l" t="t" r="r" b="b"/>
            <a:pathLst>
              <a:path w="327025" h="155575" extrusionOk="0">
                <a:moveTo>
                  <a:pt x="155079" y="155067"/>
                </a:moveTo>
                <a:lnTo>
                  <a:pt x="120611" y="155067"/>
                </a:lnTo>
                <a:lnTo>
                  <a:pt x="120611" y="60299"/>
                </a:lnTo>
                <a:lnTo>
                  <a:pt x="118581" y="50239"/>
                </a:lnTo>
                <a:lnTo>
                  <a:pt x="113042" y="42024"/>
                </a:lnTo>
                <a:lnTo>
                  <a:pt x="104827" y="36485"/>
                </a:lnTo>
                <a:lnTo>
                  <a:pt x="94767" y="34455"/>
                </a:lnTo>
                <a:lnTo>
                  <a:pt x="0" y="34455"/>
                </a:lnTo>
                <a:lnTo>
                  <a:pt x="0" y="0"/>
                </a:lnTo>
                <a:lnTo>
                  <a:pt x="91465" y="0"/>
                </a:lnTo>
                <a:lnTo>
                  <a:pt x="95821" y="1905"/>
                </a:lnTo>
                <a:lnTo>
                  <a:pt x="98920" y="5092"/>
                </a:lnTo>
                <a:lnTo>
                  <a:pt x="149987" y="56146"/>
                </a:lnTo>
                <a:lnTo>
                  <a:pt x="153161" y="59245"/>
                </a:lnTo>
                <a:lnTo>
                  <a:pt x="155079" y="63601"/>
                </a:lnTo>
                <a:lnTo>
                  <a:pt x="155079" y="155067"/>
                </a:lnTo>
                <a:close/>
              </a:path>
              <a:path w="327025" h="155575" extrusionOk="0">
                <a:moveTo>
                  <a:pt x="206286" y="155067"/>
                </a:moveTo>
                <a:lnTo>
                  <a:pt x="171831" y="155067"/>
                </a:lnTo>
                <a:lnTo>
                  <a:pt x="171831" y="63601"/>
                </a:lnTo>
                <a:lnTo>
                  <a:pt x="173736" y="59245"/>
                </a:lnTo>
                <a:lnTo>
                  <a:pt x="176911" y="56146"/>
                </a:lnTo>
                <a:lnTo>
                  <a:pt x="227977" y="5092"/>
                </a:lnTo>
                <a:lnTo>
                  <a:pt x="231076" y="1905"/>
                </a:lnTo>
                <a:lnTo>
                  <a:pt x="235445" y="0"/>
                </a:lnTo>
                <a:lnTo>
                  <a:pt x="326898" y="0"/>
                </a:lnTo>
                <a:lnTo>
                  <a:pt x="326898" y="34455"/>
                </a:lnTo>
                <a:lnTo>
                  <a:pt x="232130" y="34455"/>
                </a:lnTo>
                <a:lnTo>
                  <a:pt x="222070" y="36485"/>
                </a:lnTo>
                <a:lnTo>
                  <a:pt x="213855" y="42024"/>
                </a:lnTo>
                <a:lnTo>
                  <a:pt x="208316" y="50239"/>
                </a:lnTo>
                <a:lnTo>
                  <a:pt x="206286" y="60299"/>
                </a:lnTo>
                <a:lnTo>
                  <a:pt x="206286" y="155067"/>
                </a:lnTo>
                <a:close/>
              </a:path>
            </a:pathLst>
          </a:custGeom>
          <a:solidFill>
            <a:srgbClr val="2175D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9833" name="Google Shape;9833;g27be9c9156e_0_18998"/>
          <p:cNvSpPr txBox="1">
            <a:spLocks noGrp="1"/>
          </p:cNvSpPr>
          <p:nvPr>
            <p:ph type="ftr" idx="11"/>
          </p:nvPr>
        </p:nvSpPr>
        <p:spPr>
          <a:xfrm>
            <a:off x="7568303" y="10469550"/>
            <a:ext cx="6060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25" rIns="0" bIns="0" anchor="t" anchorCtr="0">
            <a:spAutoFit/>
          </a:bodyPr>
          <a:lstStyle/>
          <a:p>
            <a:pPr marL="27922" lvl="0" indent="0" algn="l" rtl="0"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100"/>
              <a:buFont typeface="Tahoma"/>
              <a:buNone/>
            </a:pPr>
            <a:r>
              <a:rPr lang="en-GB">
                <a:solidFill>
                  <a:srgbClr val="2175D9"/>
                </a:solidFill>
              </a:rPr>
              <a:t>Fonte: employer brand research 2023, report Italia</a:t>
            </a:r>
            <a:endParaRPr>
              <a:solidFill>
                <a:srgbClr val="2175D9"/>
              </a:solidFill>
            </a:endParaRPr>
          </a:p>
        </p:txBody>
      </p:sp>
      <p:sp>
        <p:nvSpPr>
          <p:cNvPr id="9834" name="Google Shape;9834;g27be9c9156e_0_18998"/>
          <p:cNvSpPr txBox="1"/>
          <p:nvPr/>
        </p:nvSpPr>
        <p:spPr>
          <a:xfrm>
            <a:off x="1112062" y="2468872"/>
            <a:ext cx="108270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275" rIns="0" bIns="0" anchor="t" anchorCtr="0">
            <a:spAutoFit/>
          </a:bodyPr>
          <a:lstStyle/>
          <a:p>
            <a:pPr marL="2792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78" i="1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fino a che punto sei d'accordo con le seguenti affermazioni?</a:t>
            </a:r>
            <a:endParaRPr sz="2418" i="1"/>
          </a:p>
        </p:txBody>
      </p:sp>
      <p:sp>
        <p:nvSpPr>
          <p:cNvPr id="9835" name="Google Shape;9835;g27be9c9156e_0_18998"/>
          <p:cNvSpPr txBox="1">
            <a:spLocks noGrp="1"/>
          </p:cNvSpPr>
          <p:nvPr>
            <p:ph type="title"/>
          </p:nvPr>
        </p:nvSpPr>
        <p:spPr>
          <a:xfrm>
            <a:off x="1223281" y="516128"/>
            <a:ext cx="175890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25" rIns="0" bIns="0" anchor="t" anchorCtr="0">
            <a:spAutoFit/>
          </a:bodyPr>
          <a:lstStyle/>
          <a:p>
            <a:pPr marL="27922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100"/>
              <a:buFont typeface="Tahoma"/>
              <a:buNone/>
            </a:pPr>
            <a:r>
              <a:rPr lang="en-GB" sz="4900" dirty="0" err="1"/>
              <a:t>cosa</a:t>
            </a:r>
            <a:r>
              <a:rPr lang="en-GB" sz="4900" dirty="0"/>
              <a:t> è </a:t>
            </a:r>
            <a:r>
              <a:rPr lang="en-GB" sz="4900" dirty="0" err="1"/>
              <a:t>importante</a:t>
            </a:r>
            <a:endParaRPr sz="4900" dirty="0"/>
          </a:p>
          <a:p>
            <a:pPr marL="27922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1941"/>
              </a:buClr>
              <a:buSzPts val="1100"/>
              <a:buFont typeface="Tahoma"/>
              <a:buNone/>
            </a:pPr>
            <a:r>
              <a:rPr lang="en-GB" sz="4900" dirty="0"/>
              <a:t>per la </a:t>
            </a:r>
            <a:r>
              <a:rPr lang="en-GB" sz="4900" dirty="0" err="1"/>
              <a:t>forza</a:t>
            </a:r>
            <a:r>
              <a:rPr lang="en-GB" sz="4900" dirty="0"/>
              <a:t> </a:t>
            </a:r>
            <a:r>
              <a:rPr lang="en-GB" sz="4900" dirty="0" err="1"/>
              <a:t>lavoro</a:t>
            </a:r>
            <a:r>
              <a:rPr lang="en-GB" sz="4900" dirty="0"/>
              <a:t>.</a:t>
            </a:r>
            <a:endParaRPr sz="4900" dirty="0"/>
          </a:p>
        </p:txBody>
      </p:sp>
      <p:sp>
        <p:nvSpPr>
          <p:cNvPr id="9836" name="Google Shape;9836;g27be9c9156e_0_18998"/>
          <p:cNvSpPr txBox="1"/>
          <p:nvPr/>
        </p:nvSpPr>
        <p:spPr>
          <a:xfrm>
            <a:off x="13026757" y="730824"/>
            <a:ext cx="6818400" cy="9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25" rIns="0" bIns="0" anchor="t" anchorCtr="0">
            <a:spAutoFit/>
          </a:bodyPr>
          <a:lstStyle/>
          <a:p>
            <a:pPr marL="30714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38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inclusione e diversità sono leggermente più importanti del benessere mentale</a:t>
            </a:r>
            <a:endParaRPr sz="2218"/>
          </a:p>
          <a:p>
            <a:pPr marL="335066" lvl="0" indent="-308405" algn="l" rtl="0">
              <a:lnSpc>
                <a:spcPct val="109300"/>
              </a:lnSpc>
              <a:spcBef>
                <a:spcPts val="2858"/>
              </a:spcBef>
              <a:spcAft>
                <a:spcPts val="0"/>
              </a:spcAft>
              <a:buClr>
                <a:srgbClr val="0F1941"/>
              </a:buClr>
              <a:buSzPts val="900"/>
              <a:buFont typeface="Tahoma"/>
              <a:buChar char="•"/>
            </a:pP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circa </a:t>
            </a:r>
            <a:r>
              <a:rPr lang="en-GB" sz="24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1 dipendente italiano su 2 </a:t>
            </a: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ritiene </a:t>
            </a:r>
            <a:r>
              <a:rPr lang="en-GB" sz="24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importante il supporto relativo a inclusione e diversità e i benefit relativi al benessere </a:t>
            </a: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messi a disposizione dal datore di lavoro. </a:t>
            </a:r>
            <a:endParaRPr sz="2438"/>
          </a:p>
          <a:p>
            <a:pPr marL="335066" lvl="0" indent="-308405" algn="l" rtl="0">
              <a:lnSpc>
                <a:spcPct val="109300"/>
              </a:lnSpc>
              <a:spcBef>
                <a:spcPts val="2858"/>
              </a:spcBef>
              <a:spcAft>
                <a:spcPts val="0"/>
              </a:spcAft>
              <a:buClr>
                <a:srgbClr val="0F1941"/>
              </a:buClr>
              <a:buSzPts val="900"/>
              <a:buFont typeface="Tahoma"/>
              <a:buChar char="•"/>
            </a:pP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l'importanza di </a:t>
            </a:r>
            <a:r>
              <a:rPr lang="en-GB" sz="24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inclusione e diversità </a:t>
            </a: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è sentita soprattutto dalle persone tra </a:t>
            </a:r>
            <a:r>
              <a:rPr lang="en-GB" sz="24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i 18 e i 24 anni (59%) </a:t>
            </a: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mentre il </a:t>
            </a:r>
            <a:r>
              <a:rPr lang="en-GB" sz="24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benessere mentale</a:t>
            </a: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è considerato importante principalmente dalle </a:t>
            </a:r>
            <a:r>
              <a:rPr lang="en-GB" sz="24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donne.</a:t>
            </a:r>
            <a:endParaRPr sz="2438" b="1"/>
          </a:p>
          <a:p>
            <a:pPr marL="335066" lvl="0" indent="-308405" algn="l" rtl="0">
              <a:lnSpc>
                <a:spcPct val="109300"/>
              </a:lnSpc>
              <a:spcBef>
                <a:spcPts val="2858"/>
              </a:spcBef>
              <a:spcAft>
                <a:spcPts val="0"/>
              </a:spcAft>
              <a:buClr>
                <a:srgbClr val="0F1941"/>
              </a:buClr>
              <a:buSzPts val="900"/>
              <a:buFont typeface="Tahoma"/>
              <a:buChar char="•"/>
            </a:pP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meno di 1 dipendente su 8 dice che </a:t>
            </a:r>
            <a:r>
              <a:rPr lang="en-GB" sz="24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preferirebbe essere senza lavoro piuttosto che lavorare per un'azienda con valori diversi dai suoi</a:t>
            </a:r>
            <a:r>
              <a:rPr lang="en-GB" sz="2438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. La percentuale è molto più alta tra i rispondenti tra i </a:t>
            </a:r>
            <a:r>
              <a:rPr lang="en-GB" sz="2438" b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18 e i 24 anni (19%).</a:t>
            </a:r>
            <a:endParaRPr sz="2438" b="1"/>
          </a:p>
        </p:txBody>
      </p:sp>
      <p:pic>
        <p:nvPicPr>
          <p:cNvPr id="9837" name="Google Shape;9837;g27be9c9156e_0_189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063" y="3129335"/>
            <a:ext cx="10950396" cy="5548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38" name="Google Shape;9838;g27be9c9156e_0_18998"/>
          <p:cNvGrpSpPr/>
          <p:nvPr/>
        </p:nvGrpSpPr>
        <p:grpSpPr>
          <a:xfrm>
            <a:off x="1225138" y="8772908"/>
            <a:ext cx="11432736" cy="1372450"/>
            <a:chOff x="4375150" y="2230964"/>
            <a:chExt cx="5631612" cy="611200"/>
          </a:xfrm>
        </p:grpSpPr>
        <p:grpSp>
          <p:nvGrpSpPr>
            <p:cNvPr id="9839" name="Google Shape;9839;g27be9c9156e_0_18998"/>
            <p:cNvGrpSpPr/>
            <p:nvPr/>
          </p:nvGrpSpPr>
          <p:grpSpPr>
            <a:xfrm>
              <a:off x="4375150" y="2230964"/>
              <a:ext cx="5631612" cy="189300"/>
              <a:chOff x="7004050" y="5670103"/>
              <a:chExt cx="5631612" cy="189300"/>
            </a:xfrm>
          </p:grpSpPr>
          <p:sp>
            <p:nvSpPr>
              <p:cNvPr id="9840" name="Google Shape;9840;g27be9c9156e_0_18998"/>
              <p:cNvSpPr txBox="1"/>
              <p:nvPr/>
            </p:nvSpPr>
            <p:spPr>
              <a:xfrm>
                <a:off x="7221562" y="5670103"/>
                <a:ext cx="5414100" cy="18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759">
                    <a:solidFill>
                      <a:srgbClr val="0F1941"/>
                    </a:solidFill>
                    <a:latin typeface="Tahoma"/>
                    <a:ea typeface="Tahoma"/>
                    <a:cs typeface="Tahoma"/>
                    <a:sym typeface="Tahoma"/>
                  </a:rPr>
                  <a:t>1 –</a:t>
                </a:r>
                <a:r>
                  <a:rPr lang="en-GB" sz="1539">
                    <a:solidFill>
                      <a:srgbClr val="0F1941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GB" sz="1759">
                    <a:solidFill>
                      <a:srgbClr val="0F1941"/>
                    </a:solidFill>
                    <a:latin typeface="Tahoma"/>
                    <a:ea typeface="Tahoma"/>
                    <a:cs typeface="Tahoma"/>
                    <a:sym typeface="Tahoma"/>
                  </a:rPr>
                  <a:t>preferirei essere disoccupato/a che lavorare per un'azienda che non si allinea con i miei valori personali</a:t>
                </a:r>
                <a:endParaRPr sz="2418"/>
              </a:p>
            </p:txBody>
          </p:sp>
          <p:sp>
            <p:nvSpPr>
              <p:cNvPr id="9841" name="Google Shape;9841;g27be9c9156e_0_18998"/>
              <p:cNvSpPr/>
              <p:nvPr/>
            </p:nvSpPr>
            <p:spPr>
              <a:xfrm>
                <a:off x="7004050" y="5693048"/>
                <a:ext cx="108000" cy="108000"/>
              </a:xfrm>
              <a:prstGeom prst="ellipse">
                <a:avLst/>
              </a:prstGeom>
              <a:solidFill>
                <a:srgbClr val="0F1941"/>
              </a:solidFill>
              <a:ln>
                <a:noFill/>
              </a:ln>
            </p:spPr>
            <p:txBody>
              <a:bodyPr spcFirstLastPara="1" wrap="square" lIns="150750" tIns="75350" rIns="150750" bIns="7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78">
                  <a:solidFill>
                    <a:srgbClr val="0F194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9842" name="Google Shape;9842;g27be9c9156e_0_18998"/>
            <p:cNvGrpSpPr/>
            <p:nvPr/>
          </p:nvGrpSpPr>
          <p:grpSpPr>
            <a:xfrm>
              <a:off x="4375150" y="2383398"/>
              <a:ext cx="5557511" cy="152400"/>
              <a:chOff x="7004050" y="5670104"/>
              <a:chExt cx="5557511" cy="152400"/>
            </a:xfrm>
          </p:grpSpPr>
          <p:sp>
            <p:nvSpPr>
              <p:cNvPr id="9843" name="Google Shape;9843;g27be9c9156e_0_18998"/>
              <p:cNvSpPr txBox="1"/>
              <p:nvPr/>
            </p:nvSpPr>
            <p:spPr>
              <a:xfrm>
                <a:off x="7221561" y="5670104"/>
                <a:ext cx="53400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759">
                    <a:solidFill>
                      <a:srgbClr val="0F1941"/>
                    </a:solidFill>
                    <a:latin typeface="Tahoma"/>
                    <a:ea typeface="Tahoma"/>
                    <a:cs typeface="Tahoma"/>
                    <a:sym typeface="Tahoma"/>
                  </a:rPr>
                  <a:t>2 – per me è importante lavorare in un'azienda che sostiene attivamente l'equità, la diversità e l'inclusione</a:t>
                </a:r>
                <a:endParaRPr sz="2638"/>
              </a:p>
            </p:txBody>
          </p:sp>
          <p:sp>
            <p:nvSpPr>
              <p:cNvPr id="9844" name="Google Shape;9844;g27be9c9156e_0_18998"/>
              <p:cNvSpPr/>
              <p:nvPr/>
            </p:nvSpPr>
            <p:spPr>
              <a:xfrm>
                <a:off x="7004050" y="5693048"/>
                <a:ext cx="108000" cy="108000"/>
              </a:xfrm>
              <a:prstGeom prst="ellipse">
                <a:avLst/>
              </a:prstGeom>
              <a:solidFill>
                <a:srgbClr val="2175D9"/>
              </a:solidFill>
              <a:ln>
                <a:noFill/>
              </a:ln>
            </p:spPr>
            <p:txBody>
              <a:bodyPr spcFirstLastPara="1" wrap="square" lIns="150750" tIns="75350" rIns="150750" bIns="7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78">
                  <a:solidFill>
                    <a:srgbClr val="0F194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9845" name="Google Shape;9845;g27be9c9156e_0_18998"/>
            <p:cNvGrpSpPr/>
            <p:nvPr/>
          </p:nvGrpSpPr>
          <p:grpSpPr>
            <a:xfrm>
              <a:off x="4375150" y="2535830"/>
              <a:ext cx="5557511" cy="205800"/>
              <a:chOff x="7004050" y="5670103"/>
              <a:chExt cx="5557511" cy="205800"/>
            </a:xfrm>
          </p:grpSpPr>
          <p:sp>
            <p:nvSpPr>
              <p:cNvPr id="9846" name="Google Shape;9846;g27be9c9156e_0_18998"/>
              <p:cNvSpPr txBox="1"/>
              <p:nvPr/>
            </p:nvSpPr>
            <p:spPr>
              <a:xfrm>
                <a:off x="7221561" y="5670103"/>
                <a:ext cx="5340000" cy="20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759">
                    <a:solidFill>
                      <a:srgbClr val="0F1941"/>
                    </a:solidFill>
                    <a:latin typeface="Tahoma"/>
                    <a:ea typeface="Tahoma"/>
                    <a:cs typeface="Tahoma"/>
                    <a:sym typeface="Tahoma"/>
                  </a:rPr>
                  <a:t>3 – voglio lavorare per un'azienda che offre benefit relativi alla salute mentale e al benessere</a:t>
                </a:r>
                <a:endParaRPr sz="2638"/>
              </a:p>
            </p:txBody>
          </p:sp>
          <p:sp>
            <p:nvSpPr>
              <p:cNvPr id="9847" name="Google Shape;9847;g27be9c9156e_0_18998"/>
              <p:cNvSpPr/>
              <p:nvPr/>
            </p:nvSpPr>
            <p:spPr>
              <a:xfrm>
                <a:off x="7004050" y="5693048"/>
                <a:ext cx="108000" cy="108000"/>
              </a:xfrm>
              <a:prstGeom prst="ellipse">
                <a:avLst/>
              </a:prstGeom>
              <a:solidFill>
                <a:srgbClr val="FFB511"/>
              </a:solidFill>
              <a:ln>
                <a:noFill/>
              </a:ln>
            </p:spPr>
            <p:txBody>
              <a:bodyPr spcFirstLastPara="1" wrap="square" lIns="150750" tIns="75350" rIns="150750" bIns="7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78">
                  <a:solidFill>
                    <a:srgbClr val="0F194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9848" name="Google Shape;9848;g27be9c9156e_0_18998"/>
            <p:cNvGrpSpPr/>
            <p:nvPr/>
          </p:nvGrpSpPr>
          <p:grpSpPr>
            <a:xfrm>
              <a:off x="4375150" y="2688264"/>
              <a:ext cx="2269512" cy="153900"/>
              <a:chOff x="7004050" y="5670104"/>
              <a:chExt cx="2269512" cy="153900"/>
            </a:xfrm>
          </p:grpSpPr>
          <p:sp>
            <p:nvSpPr>
              <p:cNvPr id="9849" name="Google Shape;9849;g27be9c9156e_0_18998"/>
              <p:cNvSpPr txBox="1"/>
              <p:nvPr/>
            </p:nvSpPr>
            <p:spPr>
              <a:xfrm>
                <a:off x="7221562" y="5670104"/>
                <a:ext cx="2052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759">
                    <a:solidFill>
                      <a:srgbClr val="0F1941"/>
                    </a:solidFill>
                    <a:latin typeface="Tahoma"/>
                    <a:ea typeface="Tahoma"/>
                    <a:cs typeface="Tahoma"/>
                    <a:sym typeface="Tahoma"/>
                  </a:rPr>
                  <a:t>4 – nessuna di queste</a:t>
                </a:r>
                <a:endParaRPr sz="2638"/>
              </a:p>
            </p:txBody>
          </p:sp>
          <p:sp>
            <p:nvSpPr>
              <p:cNvPr id="9850" name="Google Shape;9850;g27be9c9156e_0_18998"/>
              <p:cNvSpPr/>
              <p:nvPr/>
            </p:nvSpPr>
            <p:spPr>
              <a:xfrm>
                <a:off x="7004050" y="5693048"/>
                <a:ext cx="108000" cy="108000"/>
              </a:xfrm>
              <a:prstGeom prst="ellipse">
                <a:avLst/>
              </a:prstGeom>
              <a:solidFill>
                <a:srgbClr val="E74536"/>
              </a:solidFill>
              <a:ln>
                <a:noFill/>
              </a:ln>
            </p:spPr>
            <p:txBody>
              <a:bodyPr spcFirstLastPara="1" wrap="square" lIns="150750" tIns="75350" rIns="150750" bIns="753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78">
                  <a:solidFill>
                    <a:srgbClr val="0F194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6" name="Google Shape;9856;g27be9c9156e_0_19071"/>
          <p:cNvSpPr txBox="1"/>
          <p:nvPr/>
        </p:nvSpPr>
        <p:spPr>
          <a:xfrm>
            <a:off x="750446" y="458450"/>
            <a:ext cx="8760900" cy="87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25" rIns="0" bIns="0" anchor="t" anchorCtr="0">
            <a:spAutoFit/>
          </a:bodyPr>
          <a:lstStyle/>
          <a:p>
            <a:pPr marL="390911" marR="223377" lvl="0" indent="-357899" algn="l" rtl="0">
              <a:lnSpc>
                <a:spcPct val="109300"/>
              </a:lnSpc>
              <a:spcBef>
                <a:spcPts val="3518"/>
              </a:spcBef>
              <a:spcAft>
                <a:spcPts val="0"/>
              </a:spcAft>
              <a:buClr>
                <a:srgbClr val="0F1941"/>
              </a:buClr>
              <a:buSzPts val="800"/>
              <a:buFont typeface="Arial"/>
              <a:buChar char="•"/>
            </a:pP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inclusione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diversità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e 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benefit in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tema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di salute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mentale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benessere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sono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entrambi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aspetti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molto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importanti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per le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giovani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generazioni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significa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diventeranno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sempre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più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rilevanti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futuro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. I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datori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lavoro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devono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iniziare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sviluppare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strategie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politiche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su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questi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temi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, man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mano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acquisteranno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più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importanza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nei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prossimi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anni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300" b="0" i="0" u="none" strike="noStrike" cap="none" dirty="0">
              <a:solidFill>
                <a:srgbClr val="000000"/>
              </a:solidFill>
            </a:endParaRPr>
          </a:p>
          <a:p>
            <a:pPr marL="335066" marR="223377" lvl="0" indent="-302055" algn="l" rtl="0">
              <a:lnSpc>
                <a:spcPct val="109300"/>
              </a:lnSpc>
              <a:spcBef>
                <a:spcPts val="3518"/>
              </a:spcBef>
              <a:spcAft>
                <a:spcPts val="0"/>
              </a:spcAft>
              <a:buClr>
                <a:srgbClr val="0F1941"/>
              </a:buClr>
              <a:buSzPts val="800"/>
              <a:buFont typeface="Tahoma"/>
              <a:buChar char="•"/>
            </a:pP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nello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stabilire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priorità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tema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equità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raccomanda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ai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datori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lavoro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adottare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politica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parità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1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retributiva</a:t>
            </a:r>
            <a:r>
              <a:rPr lang="en-GB" sz="3300" b="1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dato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retribuzione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e benefit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attrattivi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sono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uno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dei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principali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drivers per la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forza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300" b="0" i="0" u="none" strike="noStrike" cap="none" dirty="0" err="1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lavoro</a:t>
            </a:r>
            <a:r>
              <a:rPr lang="en-GB" sz="3300" b="0" i="0" u="none" strike="noStrike" cap="none" dirty="0">
                <a:solidFill>
                  <a:srgbClr val="0F194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300" b="0" i="0" u="none" strike="noStrike" cap="none" dirty="0">
              <a:solidFill>
                <a:srgbClr val="0F194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57" name="Google Shape;9857;g27be9c9156e_0_19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1188" y="397"/>
            <a:ext cx="9212913" cy="11308555"/>
          </a:xfrm>
          <a:prstGeom prst="rect">
            <a:avLst/>
          </a:prstGeom>
          <a:noFill/>
          <a:ln>
            <a:noFill/>
          </a:ln>
        </p:spPr>
      </p:pic>
      <p:sp>
        <p:nvSpPr>
          <p:cNvPr id="9858" name="Google Shape;9858;g27be9c9156e_0_19071"/>
          <p:cNvSpPr txBox="1">
            <a:spLocks noGrp="1"/>
          </p:cNvSpPr>
          <p:nvPr>
            <p:ph type="sldNum" idx="12"/>
          </p:nvPr>
        </p:nvSpPr>
        <p:spPr>
          <a:xfrm>
            <a:off x="18413135" y="10306053"/>
            <a:ext cx="423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9859" name="Google Shape;9859;g27be9c9156e_0_19071"/>
          <p:cNvSpPr txBox="1"/>
          <p:nvPr/>
        </p:nvSpPr>
        <p:spPr>
          <a:xfrm>
            <a:off x="2151767" y="10470095"/>
            <a:ext cx="1708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C1 public use</a:t>
            </a:r>
            <a:endParaRPr sz="16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60" name="Google Shape;9860;g27be9c9156e_0_19071"/>
          <p:cNvSpPr txBox="1">
            <a:spLocks noGrp="1"/>
          </p:cNvSpPr>
          <p:nvPr>
            <p:ph type="ftr" idx="11"/>
          </p:nvPr>
        </p:nvSpPr>
        <p:spPr>
          <a:xfrm>
            <a:off x="10017781" y="10306053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/>
              <a:t>© Randstad</a:t>
            </a:r>
            <a:endParaRPr/>
          </a:p>
        </p:txBody>
      </p:sp>
      <p:sp>
        <p:nvSpPr>
          <p:cNvPr id="9861" name="Google Shape;9861;g27be9c9156e_0_19071"/>
          <p:cNvSpPr txBox="1">
            <a:spLocks noGrp="1"/>
          </p:cNvSpPr>
          <p:nvPr>
            <p:ph type="ftr" idx="11"/>
          </p:nvPr>
        </p:nvSpPr>
        <p:spPr>
          <a:xfrm>
            <a:off x="4501653" y="9898600"/>
            <a:ext cx="60609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25" rIns="0" bIns="0" anchor="t" anchorCtr="0">
            <a:spAutoFit/>
          </a:bodyPr>
          <a:lstStyle/>
          <a:p>
            <a:pPr marL="2792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100"/>
              <a:buFont typeface="Tahoma"/>
              <a:buNone/>
            </a:pPr>
            <a:r>
              <a:rPr lang="en-GB" sz="1759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Fonte: employer brand research 2023, report Italia</a:t>
            </a:r>
            <a:endParaRPr sz="1759" b="0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" y="0"/>
            <a:ext cx="20110440" cy="11308715"/>
            <a:chOff x="10" y="0"/>
            <a:chExt cx="2011044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" y="0"/>
              <a:ext cx="2010408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17480" y="0"/>
              <a:ext cx="9792970" cy="11308715"/>
            </a:xfrm>
            <a:custGeom>
              <a:avLst/>
              <a:gdLst/>
              <a:ahLst/>
              <a:cxnLst/>
              <a:rect l="l" t="t" r="r" b="b"/>
              <a:pathLst>
                <a:path w="9792969" h="11308715">
                  <a:moveTo>
                    <a:pt x="9792508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9792508" y="11308556"/>
                  </a:lnTo>
                  <a:lnTo>
                    <a:pt x="9792508" y="0"/>
                  </a:lnTo>
                  <a:close/>
                </a:path>
              </a:pathLst>
            </a:custGeom>
            <a:solidFill>
              <a:srgbClr val="FFB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786962" y="703716"/>
            <a:ext cx="6616594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7400" dirty="0">
                <a:solidFill>
                  <a:srgbClr val="0F19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appartenenza.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1092" y="2301875"/>
            <a:ext cx="7607189" cy="773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6715">
              <a:lnSpc>
                <a:spcPct val="112100"/>
              </a:lnSpc>
              <a:spcBef>
                <a:spcPts val="95"/>
              </a:spcBef>
            </a:pPr>
            <a:r>
              <a:rPr lang="it-IT" sz="3200" dirty="0">
                <a:solidFill>
                  <a:srgbClr val="0F19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Stando alla nostra ricerca, oggi più che mai la forza lavoro globale vuole far parte di un'organizzazione che offra un </a:t>
            </a:r>
            <a:r>
              <a:rPr lang="it-IT" sz="3200" b="1" dirty="0">
                <a:solidFill>
                  <a:srgbClr val="0F19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 di lavoro inclusivo e</a:t>
            </a:r>
          </a:p>
          <a:p>
            <a:pPr marL="12700" marR="5080">
              <a:lnSpc>
                <a:spcPct val="112100"/>
              </a:lnSpc>
            </a:pPr>
            <a:r>
              <a:rPr lang="it-IT" sz="3200" b="1" dirty="0">
                <a:solidFill>
                  <a:srgbClr val="0F19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diversificato, i cui valori siano in linea con i suoi e che abbia una spiccata propensione all'impegno sociale e ambientale. </a:t>
            </a:r>
            <a:r>
              <a:rPr lang="it-IT" sz="3200" dirty="0">
                <a:solidFill>
                  <a:srgbClr val="0F19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movimento per la giustizia sociale ha subito un'accelerazione e la consapevolezza nei confronti delle questioni ambientali è aumentata, portando le persone in tutto il mondo a pretendere che l'azienda per cui lavorano rifletta le cause in cui credono.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/>
              <a:t>workmonitor 2023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02808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015605" cy="11308989"/>
            <a:chOff x="0" y="0"/>
            <a:chExt cx="8015605" cy="113089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70143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767209"/>
              <a:ext cx="8015605" cy="1541780"/>
            </a:xfrm>
            <a:custGeom>
              <a:avLst/>
              <a:gdLst/>
              <a:ahLst/>
              <a:cxnLst/>
              <a:rect l="l" t="t" r="r" b="b"/>
              <a:pathLst>
                <a:path w="8015605" h="1541779">
                  <a:moveTo>
                    <a:pt x="4627439" y="0"/>
                  </a:moveTo>
                  <a:lnTo>
                    <a:pt x="4552708" y="703"/>
                  </a:lnTo>
                  <a:lnTo>
                    <a:pt x="4476657" y="2794"/>
                  </a:lnTo>
                  <a:lnTo>
                    <a:pt x="4399345" y="6243"/>
                  </a:lnTo>
                  <a:lnTo>
                    <a:pt x="4320834" y="11020"/>
                  </a:lnTo>
                  <a:lnTo>
                    <a:pt x="4241183" y="17097"/>
                  </a:lnTo>
                  <a:lnTo>
                    <a:pt x="4160453" y="24444"/>
                  </a:lnTo>
                  <a:lnTo>
                    <a:pt x="4078705" y="33032"/>
                  </a:lnTo>
                  <a:lnTo>
                    <a:pt x="3954306" y="48175"/>
                  </a:lnTo>
                  <a:lnTo>
                    <a:pt x="3827954" y="65944"/>
                  </a:lnTo>
                  <a:lnTo>
                    <a:pt x="3699855" y="86240"/>
                  </a:lnTo>
                  <a:lnTo>
                    <a:pt x="3570212" y="108965"/>
                  </a:lnTo>
                  <a:lnTo>
                    <a:pt x="3439229" y="134018"/>
                  </a:lnTo>
                  <a:lnTo>
                    <a:pt x="3262854" y="170874"/>
                  </a:lnTo>
                  <a:lnTo>
                    <a:pt x="3084943" y="211458"/>
                  </a:lnTo>
                  <a:lnTo>
                    <a:pt x="2905979" y="255537"/>
                  </a:lnTo>
                  <a:lnTo>
                    <a:pt x="2726446" y="302875"/>
                  </a:lnTo>
                  <a:lnTo>
                    <a:pt x="2546828" y="353238"/>
                  </a:lnTo>
                  <a:lnTo>
                    <a:pt x="2322921" y="420086"/>
                  </a:lnTo>
                  <a:lnTo>
                    <a:pt x="2100581" y="490835"/>
                  </a:lnTo>
                  <a:lnTo>
                    <a:pt x="1880750" y="565024"/>
                  </a:lnTo>
                  <a:lnTo>
                    <a:pt x="1664374" y="642195"/>
                  </a:lnTo>
                  <a:lnTo>
                    <a:pt x="1452397" y="721890"/>
                  </a:lnTo>
                  <a:lnTo>
                    <a:pt x="1245763" y="803650"/>
                  </a:lnTo>
                  <a:lnTo>
                    <a:pt x="1084937" y="870235"/>
                  </a:lnTo>
                  <a:lnTo>
                    <a:pt x="928618" y="937614"/>
                  </a:lnTo>
                  <a:lnTo>
                    <a:pt x="777290" y="1005550"/>
                  </a:lnTo>
                  <a:lnTo>
                    <a:pt x="631436" y="1073810"/>
                  </a:lnTo>
                  <a:lnTo>
                    <a:pt x="525929" y="1125075"/>
                  </a:lnTo>
                  <a:lnTo>
                    <a:pt x="423976" y="1176291"/>
                  </a:lnTo>
                  <a:lnTo>
                    <a:pt x="325783" y="1227358"/>
                  </a:lnTo>
                  <a:lnTo>
                    <a:pt x="231553" y="1278177"/>
                  </a:lnTo>
                  <a:lnTo>
                    <a:pt x="171035" y="1311870"/>
                  </a:lnTo>
                  <a:lnTo>
                    <a:pt x="112430" y="1345379"/>
                  </a:lnTo>
                  <a:lnTo>
                    <a:pt x="55798" y="1378676"/>
                  </a:lnTo>
                  <a:lnTo>
                    <a:pt x="0" y="1412473"/>
                  </a:lnTo>
                  <a:lnTo>
                    <a:pt x="0" y="1541346"/>
                  </a:lnTo>
                  <a:lnTo>
                    <a:pt x="7998211" y="1541346"/>
                  </a:lnTo>
                  <a:lnTo>
                    <a:pt x="7999622" y="1540330"/>
                  </a:lnTo>
                  <a:lnTo>
                    <a:pt x="8015367" y="1516236"/>
                  </a:lnTo>
                  <a:lnTo>
                    <a:pt x="8014939" y="1506762"/>
                  </a:lnTo>
                  <a:lnTo>
                    <a:pt x="8004596" y="1460743"/>
                  </a:lnTo>
                  <a:lnTo>
                    <a:pt x="7987674" y="1418342"/>
                  </a:lnTo>
                  <a:lnTo>
                    <a:pt x="7962783" y="1369872"/>
                  </a:lnTo>
                  <a:lnTo>
                    <a:pt x="7941712" y="1334492"/>
                  </a:lnTo>
                  <a:lnTo>
                    <a:pt x="7917025" y="1296876"/>
                  </a:lnTo>
                  <a:lnTo>
                    <a:pt x="7888691" y="1257206"/>
                  </a:lnTo>
                  <a:lnTo>
                    <a:pt x="7856681" y="1215666"/>
                  </a:lnTo>
                  <a:lnTo>
                    <a:pt x="7820965" y="1172441"/>
                  </a:lnTo>
                  <a:lnTo>
                    <a:pt x="7781512" y="1127714"/>
                  </a:lnTo>
                  <a:lnTo>
                    <a:pt x="7738293" y="1081670"/>
                  </a:lnTo>
                  <a:lnTo>
                    <a:pt x="7691278" y="1034492"/>
                  </a:lnTo>
                  <a:lnTo>
                    <a:pt x="7640436" y="986366"/>
                  </a:lnTo>
                  <a:lnTo>
                    <a:pt x="7585739" y="937473"/>
                  </a:lnTo>
                  <a:lnTo>
                    <a:pt x="7527155" y="888000"/>
                  </a:lnTo>
                  <a:lnTo>
                    <a:pt x="7496396" y="863103"/>
                  </a:lnTo>
                  <a:lnTo>
                    <a:pt x="7464655" y="838129"/>
                  </a:lnTo>
                  <a:lnTo>
                    <a:pt x="7431927" y="813102"/>
                  </a:lnTo>
                  <a:lnTo>
                    <a:pt x="7398209" y="788045"/>
                  </a:lnTo>
                  <a:lnTo>
                    <a:pt x="7363497" y="762981"/>
                  </a:lnTo>
                  <a:lnTo>
                    <a:pt x="7327787" y="737932"/>
                  </a:lnTo>
                  <a:lnTo>
                    <a:pt x="7291076" y="712922"/>
                  </a:lnTo>
                  <a:lnTo>
                    <a:pt x="7253359" y="687974"/>
                  </a:lnTo>
                  <a:lnTo>
                    <a:pt x="7214634" y="663110"/>
                  </a:lnTo>
                  <a:lnTo>
                    <a:pt x="7174895" y="638354"/>
                  </a:lnTo>
                  <a:lnTo>
                    <a:pt x="7134140" y="613729"/>
                  </a:lnTo>
                  <a:lnTo>
                    <a:pt x="7092365" y="589258"/>
                  </a:lnTo>
                  <a:lnTo>
                    <a:pt x="7049566" y="564963"/>
                  </a:lnTo>
                  <a:lnTo>
                    <a:pt x="7005740" y="540868"/>
                  </a:lnTo>
                  <a:lnTo>
                    <a:pt x="6960882" y="516996"/>
                  </a:lnTo>
                  <a:lnTo>
                    <a:pt x="6914988" y="493369"/>
                  </a:lnTo>
                  <a:lnTo>
                    <a:pt x="6868056" y="470012"/>
                  </a:lnTo>
                  <a:lnTo>
                    <a:pt x="6820081" y="446946"/>
                  </a:lnTo>
                  <a:lnTo>
                    <a:pt x="6771059" y="424194"/>
                  </a:lnTo>
                  <a:lnTo>
                    <a:pt x="6720988" y="401781"/>
                  </a:lnTo>
                  <a:lnTo>
                    <a:pt x="6669862" y="379728"/>
                  </a:lnTo>
                  <a:lnTo>
                    <a:pt x="6617679" y="358059"/>
                  </a:lnTo>
                  <a:lnTo>
                    <a:pt x="6564434" y="336797"/>
                  </a:lnTo>
                  <a:lnTo>
                    <a:pt x="6510124" y="315965"/>
                  </a:lnTo>
                  <a:lnTo>
                    <a:pt x="6454746" y="295585"/>
                  </a:lnTo>
                  <a:lnTo>
                    <a:pt x="6398294" y="275681"/>
                  </a:lnTo>
                  <a:lnTo>
                    <a:pt x="6340766" y="256276"/>
                  </a:lnTo>
                  <a:lnTo>
                    <a:pt x="6282158" y="237393"/>
                  </a:lnTo>
                  <a:lnTo>
                    <a:pt x="6222467" y="219054"/>
                  </a:lnTo>
                  <a:lnTo>
                    <a:pt x="6161687" y="201284"/>
                  </a:lnTo>
                  <a:lnTo>
                    <a:pt x="6099816" y="184104"/>
                  </a:lnTo>
                  <a:lnTo>
                    <a:pt x="6036850" y="167538"/>
                  </a:lnTo>
                  <a:lnTo>
                    <a:pt x="5972785" y="151608"/>
                  </a:lnTo>
                  <a:lnTo>
                    <a:pt x="5907618" y="136339"/>
                  </a:lnTo>
                  <a:lnTo>
                    <a:pt x="5841344" y="121752"/>
                  </a:lnTo>
                  <a:lnTo>
                    <a:pt x="5773960" y="107871"/>
                  </a:lnTo>
                  <a:lnTo>
                    <a:pt x="5705462" y="94719"/>
                  </a:lnTo>
                  <a:lnTo>
                    <a:pt x="5635846" y="82319"/>
                  </a:lnTo>
                  <a:lnTo>
                    <a:pt x="5565110" y="70694"/>
                  </a:lnTo>
                  <a:lnTo>
                    <a:pt x="5493248" y="59866"/>
                  </a:lnTo>
                  <a:lnTo>
                    <a:pt x="5420257" y="49860"/>
                  </a:lnTo>
                  <a:lnTo>
                    <a:pt x="5346133" y="40697"/>
                  </a:lnTo>
                  <a:lnTo>
                    <a:pt x="5270874" y="32401"/>
                  </a:lnTo>
                  <a:lnTo>
                    <a:pt x="5194474" y="24995"/>
                  </a:lnTo>
                  <a:lnTo>
                    <a:pt x="5116930" y="18501"/>
                  </a:lnTo>
                  <a:lnTo>
                    <a:pt x="5038239" y="12944"/>
                  </a:lnTo>
                  <a:lnTo>
                    <a:pt x="4958397" y="8345"/>
                  </a:lnTo>
                  <a:lnTo>
                    <a:pt x="4877399" y="4728"/>
                  </a:lnTo>
                  <a:lnTo>
                    <a:pt x="4795243" y="2117"/>
                  </a:lnTo>
                  <a:lnTo>
                    <a:pt x="4711924" y="533"/>
                  </a:lnTo>
                  <a:lnTo>
                    <a:pt x="4627439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5658" y="10866649"/>
              <a:ext cx="398780" cy="189230"/>
            </a:xfrm>
            <a:custGeom>
              <a:avLst/>
              <a:gdLst/>
              <a:ahLst/>
              <a:cxnLst/>
              <a:rect l="l" t="t" r="r" b="b"/>
              <a:pathLst>
                <a:path w="398780" h="189229">
                  <a:moveTo>
                    <a:pt x="188885" y="188879"/>
                  </a:moveTo>
                  <a:lnTo>
                    <a:pt x="146910" y="188879"/>
                  </a:lnTo>
                  <a:lnTo>
                    <a:pt x="146910" y="73446"/>
                  </a:lnTo>
                  <a:lnTo>
                    <a:pt x="144436" y="61193"/>
                  </a:lnTo>
                  <a:lnTo>
                    <a:pt x="137689" y="51186"/>
                  </a:lnTo>
                  <a:lnTo>
                    <a:pt x="127682" y="44438"/>
                  </a:lnTo>
                  <a:lnTo>
                    <a:pt x="115427" y="41963"/>
                  </a:lnTo>
                  <a:lnTo>
                    <a:pt x="0" y="41963"/>
                  </a:lnTo>
                  <a:lnTo>
                    <a:pt x="0" y="0"/>
                  </a:lnTo>
                  <a:lnTo>
                    <a:pt x="111402" y="0"/>
                  </a:lnTo>
                  <a:lnTo>
                    <a:pt x="116711" y="2324"/>
                  </a:lnTo>
                  <a:lnTo>
                    <a:pt x="120492" y="6200"/>
                  </a:lnTo>
                  <a:lnTo>
                    <a:pt x="182685" y="68387"/>
                  </a:lnTo>
                  <a:lnTo>
                    <a:pt x="186555" y="72168"/>
                  </a:lnTo>
                  <a:lnTo>
                    <a:pt x="188885" y="77476"/>
                  </a:lnTo>
                  <a:lnTo>
                    <a:pt x="188885" y="188879"/>
                  </a:lnTo>
                  <a:close/>
                </a:path>
                <a:path w="398780" h="189229">
                  <a:moveTo>
                    <a:pt x="251269" y="188879"/>
                  </a:moveTo>
                  <a:lnTo>
                    <a:pt x="209293" y="188879"/>
                  </a:lnTo>
                  <a:lnTo>
                    <a:pt x="209293" y="77476"/>
                  </a:lnTo>
                  <a:lnTo>
                    <a:pt x="211624" y="72168"/>
                  </a:lnTo>
                  <a:lnTo>
                    <a:pt x="215488" y="68387"/>
                  </a:lnTo>
                  <a:lnTo>
                    <a:pt x="277687" y="6200"/>
                  </a:lnTo>
                  <a:lnTo>
                    <a:pt x="281461" y="2324"/>
                  </a:lnTo>
                  <a:lnTo>
                    <a:pt x="286776" y="0"/>
                  </a:lnTo>
                  <a:lnTo>
                    <a:pt x="398179" y="0"/>
                  </a:lnTo>
                  <a:lnTo>
                    <a:pt x="398179" y="41963"/>
                  </a:lnTo>
                  <a:lnTo>
                    <a:pt x="282746" y="41963"/>
                  </a:lnTo>
                  <a:lnTo>
                    <a:pt x="270494" y="44438"/>
                  </a:lnTo>
                  <a:lnTo>
                    <a:pt x="260489" y="51186"/>
                  </a:lnTo>
                  <a:lnTo>
                    <a:pt x="253742" y="61193"/>
                  </a:lnTo>
                  <a:lnTo>
                    <a:pt x="251269" y="73446"/>
                  </a:lnTo>
                  <a:lnTo>
                    <a:pt x="251269" y="188879"/>
                  </a:lnTo>
                  <a:close/>
                </a:path>
              </a:pathLst>
            </a:custGeom>
            <a:solidFill>
              <a:srgbClr val="217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/>
              <a:t>workmonitor 2023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5708650" y="396875"/>
            <a:ext cx="13490974" cy="584326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spcBef>
                <a:spcPts val="265"/>
              </a:spcBef>
            </a:pPr>
            <a:r>
              <a:rPr lang="it-IT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L'inclusione e l'appartenenza </a:t>
            </a:r>
            <a:r>
              <a:rPr lang="it-IT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importanti non solo per i talenti ma anche per le aziende per cui lavorano. </a:t>
            </a:r>
          </a:p>
          <a:p>
            <a:pPr marL="12700" marR="5080">
              <a:spcBef>
                <a:spcPts val="265"/>
              </a:spcBef>
            </a:pPr>
            <a:endParaRPr lang="it-IT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spcBef>
                <a:spcPts val="265"/>
              </a:spcBef>
            </a:pPr>
            <a:r>
              <a:rPr lang="it-IT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Secondo </a:t>
            </a:r>
            <a:r>
              <a:rPr lang="it-IT" sz="3600" u="heavy" dirty="0" err="1">
                <a:solidFill>
                  <a:srgbClr val="002060"/>
                </a:solidFill>
                <a:uFill>
                  <a:solidFill>
                    <a:srgbClr val="2175D9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Deloitte</a:t>
            </a:r>
            <a:r>
              <a:rPr lang="it-IT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senso di appartenenza può portare a: </a:t>
            </a:r>
          </a:p>
          <a:p>
            <a:pPr marL="12700" marR="5080">
              <a:spcBef>
                <a:spcPts val="265"/>
              </a:spcBef>
            </a:pPr>
            <a:endParaRPr lang="it-IT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marR="5080" indent="-571500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del 56% delle prestazioni lavorative</a:t>
            </a:r>
          </a:p>
          <a:p>
            <a:pPr marL="584200" marR="5080" indent="-571500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riduzione del 50% del rischio di turnover</a:t>
            </a:r>
          </a:p>
          <a:p>
            <a:pPr marL="584200" marR="5080" indent="-571500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del 167% del Net Promoter Score del datore di lavoro </a:t>
            </a:r>
          </a:p>
          <a:p>
            <a:pPr marL="584200" marR="5080" indent="-571500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calo del 75% dei giorni di malattia.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55898" y="6953638"/>
            <a:ext cx="13396478" cy="319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lang="it-IT" sz="3600" b="1" dirty="0">
                <a:solidFill>
                  <a:srgbClr val="0F19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desiderio di sentirsi parte di un'organizzazione è particolarmente forte tra i lavoratori più giovani. </a:t>
            </a:r>
          </a:p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lang="it-IT" sz="3600" dirty="0">
                <a:solidFill>
                  <a:srgbClr val="0F19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nostri dati mostrano che il 61% delle persone tra i 18 e i 24 anni lascerebbe il lavoro se non si sentisse di appartenere a un determinato ambiente di lavoro.</a:t>
            </a:r>
          </a:p>
        </p:txBody>
      </p:sp>
    </p:spTree>
    <p:extLst>
      <p:ext uri="{BB962C8B-B14F-4D97-AF65-F5344CB8AC3E}">
        <p14:creationId xmlns:p14="http://schemas.microsoft.com/office/powerpoint/2010/main" val="49150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6" name="Google Shape;9866;p8"/>
          <p:cNvSpPr/>
          <p:nvPr/>
        </p:nvSpPr>
        <p:spPr>
          <a:xfrm>
            <a:off x="0" y="-17632"/>
            <a:ext cx="20104100" cy="32913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7" name="Google Shape;9867;p8"/>
          <p:cNvSpPr txBox="1">
            <a:spLocks noGrp="1"/>
          </p:cNvSpPr>
          <p:nvPr>
            <p:ph type="title"/>
          </p:nvPr>
        </p:nvSpPr>
        <p:spPr>
          <a:xfrm>
            <a:off x="1261728" y="1096625"/>
            <a:ext cx="11756413" cy="165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6000">
                <a:solidFill>
                  <a:schemeClr val="lt1"/>
                </a:solidFill>
              </a:rPr>
              <a:t>trasforma i buoni propositi DE&amp;I</a:t>
            </a:r>
            <a:endParaRPr sz="6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6000">
                <a:solidFill>
                  <a:schemeClr val="lt1"/>
                </a:solidFill>
              </a:rPr>
              <a:t>in azioni efficaci.</a:t>
            </a:r>
            <a:endParaRPr sz="6000"/>
          </a:p>
        </p:txBody>
      </p:sp>
      <p:sp>
        <p:nvSpPr>
          <p:cNvPr id="9868" name="Google Shape;9868;p8"/>
          <p:cNvSpPr txBox="1"/>
          <p:nvPr/>
        </p:nvSpPr>
        <p:spPr>
          <a:xfrm>
            <a:off x="1269808" y="4740668"/>
            <a:ext cx="17164242" cy="19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ahoma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dei leader afferma che </a:t>
            </a:r>
            <a:r>
              <a:rPr lang="en-GB" sz="40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diversità, l'equità e l'inclusione sono parte integrante della propria strategia </a:t>
            </a:r>
            <a:r>
              <a:rPr lang="en-GB" sz="4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relativa al personale e di tutte le attività aziendali.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9" name="Google Shape;9869;p8"/>
          <p:cNvSpPr txBox="1"/>
          <p:nvPr/>
        </p:nvSpPr>
        <p:spPr>
          <a:xfrm>
            <a:off x="1242838" y="3609483"/>
            <a:ext cx="3167319" cy="10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en-GB" sz="7036" b="0" i="0" u="none" strike="noStrike" cap="none">
                <a:solidFill>
                  <a:srgbClr val="E74536"/>
                </a:solidFill>
                <a:latin typeface="Tahoma"/>
                <a:ea typeface="Tahoma"/>
                <a:cs typeface="Tahoma"/>
                <a:sym typeface="Tahoma"/>
              </a:rPr>
              <a:t>L'81%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0" name="Google Shape;9870;p8"/>
          <p:cNvSpPr/>
          <p:nvPr/>
        </p:nvSpPr>
        <p:spPr>
          <a:xfrm>
            <a:off x="1269808" y="7213381"/>
            <a:ext cx="17591747" cy="3128443"/>
          </a:xfrm>
          <a:prstGeom prst="roundRect">
            <a:avLst>
              <a:gd name="adj" fmla="val 322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58300" tIns="158300" rIns="158300" bIns="1583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ahoma"/>
              <a:buNone/>
            </a:pPr>
            <a:r>
              <a:rPr lang="en-GB" sz="2638" b="0" i="0" u="none" strike="noStrike" cap="none">
                <a:solidFill>
                  <a:srgbClr val="E74536"/>
                </a:solidFill>
                <a:latin typeface="Tahoma"/>
                <a:ea typeface="Tahoma"/>
                <a:cs typeface="Tahoma"/>
                <a:sym typeface="Tahoma"/>
              </a:rPr>
              <a:t>3 domande per gli HR: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9065" marR="0" lvl="0" indent="-315607" algn="l" rtl="0">
              <a:lnSpc>
                <a:spcPct val="115000"/>
              </a:lnSpc>
              <a:spcBef>
                <a:spcPts val="1099"/>
              </a:spcBef>
              <a:spcAft>
                <a:spcPts val="0"/>
              </a:spcAft>
              <a:buClr>
                <a:srgbClr val="E74536"/>
              </a:buClr>
              <a:buSzPts val="900"/>
              <a:buFont typeface="Tahoma"/>
              <a:buChar char="●"/>
            </a:pPr>
            <a:r>
              <a:rPr lang="en-GB" sz="197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Quali sono gli </a:t>
            </a:r>
            <a:r>
              <a:rPr lang="en-GB" sz="1979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ostacoli che impediscono di integrare realmente una cultura basata su diversità, equità e inclusione in tutti i livelli della nostra organizzazione? </a:t>
            </a:r>
            <a:endParaRPr sz="307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9065" marR="0" lvl="0" indent="-315607" algn="l" rtl="0">
              <a:lnSpc>
                <a:spcPct val="115000"/>
              </a:lnSpc>
              <a:spcBef>
                <a:spcPts val="1099"/>
              </a:spcBef>
              <a:spcAft>
                <a:spcPts val="0"/>
              </a:spcAft>
              <a:buClr>
                <a:srgbClr val="E74536"/>
              </a:buClr>
              <a:buSzPts val="900"/>
              <a:buFont typeface="Tahoma"/>
              <a:buChar char="●"/>
            </a:pPr>
            <a:r>
              <a:rPr lang="en-GB" sz="197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Sono </a:t>
            </a:r>
            <a:r>
              <a:rPr lang="en-GB" sz="1979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coinvolti lavoratori diversi nel processo decisionale </a:t>
            </a:r>
            <a:r>
              <a:rPr lang="en-GB" sz="197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 negli elementi di orientamento della nostra strategia per garantire che le iniziative sostengano davvero il personale a cui sono destinate?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9065" marR="0" lvl="0" indent="-315607" algn="l" rtl="0">
              <a:lnSpc>
                <a:spcPct val="115000"/>
              </a:lnSpc>
              <a:spcBef>
                <a:spcPts val="1099"/>
              </a:spcBef>
              <a:spcAft>
                <a:spcPts val="1099"/>
              </a:spcAft>
              <a:buClr>
                <a:srgbClr val="E74536"/>
              </a:buClr>
              <a:buSzPts val="900"/>
              <a:buFont typeface="Tahoma"/>
              <a:buChar char="●"/>
            </a:pPr>
            <a:r>
              <a:rPr lang="en-GB" sz="197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 che modo la nostra organizzazione può rafforzare le </a:t>
            </a:r>
            <a:r>
              <a:rPr lang="en-GB" sz="1979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misure di responsabilizzazione </a:t>
            </a:r>
            <a:r>
              <a:rPr lang="en-GB" sz="1979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 le risorse e i budget disponibili?</a:t>
            </a:r>
            <a:endParaRPr sz="307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1" name="Google Shape;9871;p8"/>
          <p:cNvPicPr preferRelativeResize="0"/>
          <p:nvPr/>
        </p:nvPicPr>
        <p:blipFill rotWithShape="1">
          <a:blip r:embed="rId3">
            <a:alphaModFix/>
          </a:blip>
          <a:srcRect l="14615" t="17370" r="19071" b="19276"/>
          <a:stretch/>
        </p:blipFill>
        <p:spPr>
          <a:xfrm>
            <a:off x="15985881" y="262391"/>
            <a:ext cx="2859184" cy="27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9872" name="Google Shape;9872;p8"/>
          <p:cNvSpPr txBox="1"/>
          <p:nvPr/>
        </p:nvSpPr>
        <p:spPr>
          <a:xfrm>
            <a:off x="10728075" y="10513280"/>
            <a:ext cx="52578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25" rIns="0" bIns="0" anchor="t" anchorCtr="0">
            <a:spAutoFit/>
          </a:bodyPr>
          <a:lstStyle/>
          <a:p>
            <a:pPr marL="2792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5D9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175D9"/>
                </a:solidFill>
              </a:rPr>
              <a:t>Fonte: Talent Trends Report 2023, report Global</a:t>
            </a:r>
            <a:endParaRPr sz="1800" b="0" i="0" u="none" strike="noStrike" cap="none">
              <a:solidFill>
                <a:srgbClr val="2175D9"/>
              </a:solidFill>
            </a:endParaRPr>
          </a:p>
        </p:txBody>
      </p:sp>
      <p:sp>
        <p:nvSpPr>
          <p:cNvPr id="9873" name="Google Shape;9873;p8"/>
          <p:cNvSpPr txBox="1"/>
          <p:nvPr/>
        </p:nvSpPr>
        <p:spPr>
          <a:xfrm>
            <a:off x="2151767" y="10470095"/>
            <a:ext cx="1708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2175D9"/>
                </a:solidFill>
                <a:latin typeface="Tahoma"/>
                <a:ea typeface="Tahoma"/>
                <a:cs typeface="Tahoma"/>
                <a:sym typeface="Tahoma"/>
              </a:rPr>
              <a:t>C1 public use</a:t>
            </a:r>
            <a:endParaRPr sz="1600" b="0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74" name="Google Shape;9874;p8"/>
          <p:cNvSpPr txBox="1"/>
          <p:nvPr/>
        </p:nvSpPr>
        <p:spPr>
          <a:xfrm>
            <a:off x="10052050" y="10372145"/>
            <a:ext cx="8320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9">
                <a:solidFill>
                  <a:srgbClr val="CDCDCD"/>
                </a:solidFill>
                <a:latin typeface="Tahoma"/>
                <a:ea typeface="Tahoma"/>
                <a:cs typeface="Tahoma"/>
                <a:sym typeface="Tahoma"/>
              </a:rPr>
              <a:t>© Randstad</a:t>
            </a:r>
            <a:endParaRPr sz="1649">
              <a:solidFill>
                <a:srgbClr val="CDCDC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ndstad 2022">
  <a:themeElements>
    <a:clrScheme name="Randstad 2017">
      <a:dk1>
        <a:srgbClr val="0F1941"/>
      </a:dk1>
      <a:lt1>
        <a:srgbClr val="FFFFFF"/>
      </a:lt1>
      <a:dk2>
        <a:srgbClr val="2175D9"/>
      </a:dk2>
      <a:lt2>
        <a:srgbClr val="F7F5F0"/>
      </a:lt2>
      <a:accent1>
        <a:srgbClr val="2175D9"/>
      </a:accent1>
      <a:accent2>
        <a:srgbClr val="0F1941"/>
      </a:accent2>
      <a:accent3>
        <a:srgbClr val="6BA5B4"/>
      </a:accent3>
      <a:accent4>
        <a:srgbClr val="E74536"/>
      </a:accent4>
      <a:accent5>
        <a:srgbClr val="FFB511"/>
      </a:accent5>
      <a:accent6>
        <a:srgbClr val="639EE4"/>
      </a:accent6>
      <a:hlink>
        <a:srgbClr val="FFB511"/>
      </a:hlink>
      <a:folHlink>
        <a:srgbClr val="E745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andstad (Sourceright)">
  <a:themeElements>
    <a:clrScheme name="Simple Light">
      <a:dk1>
        <a:srgbClr val="000000"/>
      </a:dk1>
      <a:lt1>
        <a:srgbClr val="FFFFFF"/>
      </a:lt1>
      <a:dk2>
        <a:srgbClr val="0F1941"/>
      </a:dk2>
      <a:lt2>
        <a:srgbClr val="F7F5F0"/>
      </a:lt2>
      <a:accent1>
        <a:srgbClr val="2175D9"/>
      </a:accent1>
      <a:accent2>
        <a:srgbClr val="FFB511"/>
      </a:accent2>
      <a:accent3>
        <a:srgbClr val="E74536"/>
      </a:accent3>
      <a:accent4>
        <a:srgbClr val="6BA5B4"/>
      </a:accent4>
      <a:accent5>
        <a:srgbClr val="FFFFFF"/>
      </a:accent5>
      <a:accent6>
        <a:srgbClr val="FFFFFF"/>
      </a:accent6>
      <a:hlink>
        <a:srgbClr val="2175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andstad 2022">
  <a:themeElements>
    <a:clrScheme name="Randstad 2017">
      <a:dk1>
        <a:srgbClr val="0F1941"/>
      </a:dk1>
      <a:lt1>
        <a:srgbClr val="FFFFFF"/>
      </a:lt1>
      <a:dk2>
        <a:srgbClr val="2175D9"/>
      </a:dk2>
      <a:lt2>
        <a:srgbClr val="F7F5F0"/>
      </a:lt2>
      <a:accent1>
        <a:srgbClr val="2175D9"/>
      </a:accent1>
      <a:accent2>
        <a:srgbClr val="0F1941"/>
      </a:accent2>
      <a:accent3>
        <a:srgbClr val="6BA5B4"/>
      </a:accent3>
      <a:accent4>
        <a:srgbClr val="E74536"/>
      </a:accent4>
      <a:accent5>
        <a:srgbClr val="FFB511"/>
      </a:accent5>
      <a:accent6>
        <a:srgbClr val="639EE4"/>
      </a:accent6>
      <a:hlink>
        <a:srgbClr val="FFB511"/>
      </a:hlink>
      <a:folHlink>
        <a:srgbClr val="E745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1100</Words>
  <Application>Microsoft Office PowerPoint</Application>
  <PresentationFormat>Personalizzato</PresentationFormat>
  <Paragraphs>118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Calibri</vt:lpstr>
      <vt:lpstr>Tahoma</vt:lpstr>
      <vt:lpstr>Graphik LCG Regular</vt:lpstr>
      <vt:lpstr>Arial</vt:lpstr>
      <vt:lpstr>Trebuchet MS</vt:lpstr>
      <vt:lpstr>Office Theme</vt:lpstr>
      <vt:lpstr>randstad 2022</vt:lpstr>
      <vt:lpstr>Randstad (Sourceright)</vt:lpstr>
      <vt:lpstr>randstad 2022</vt:lpstr>
      <vt:lpstr>Presentazione standard di PowerPoint</vt:lpstr>
      <vt:lpstr>in Italia ci sono ritardi strutturali, a cominciare dalla disoccupazione.</vt:lpstr>
      <vt:lpstr>la mancanza di preparazione, di base e tecnica, sembra essere la principale causa della difficoltà di reperimento. </vt:lpstr>
      <vt:lpstr>cosa cercano i potenziali dipendenti in base all’età.</vt:lpstr>
      <vt:lpstr>cosa è importante per la forza lavoro.</vt:lpstr>
      <vt:lpstr>Presentazione standard di PowerPoint</vt:lpstr>
      <vt:lpstr>Presentazione standard di PowerPoint</vt:lpstr>
      <vt:lpstr>Presentazione standard di PowerPoint</vt:lpstr>
      <vt:lpstr>trasforma i buoni propositi DE&amp;I in azioni efficaci.</vt:lpstr>
      <vt:lpstr>usa la sostenibilità per distinguerti.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Da Gradi</dc:creator>
  <cp:lastModifiedBy>STAFF FARETE - CONFINDUSTRIA EMILIA</cp:lastModifiedBy>
  <cp:revision>2</cp:revision>
  <dcterms:created xsi:type="dcterms:W3CDTF">2023-04-04T13:06:14Z</dcterms:created>
  <dcterms:modified xsi:type="dcterms:W3CDTF">2023-09-22T10:18:57Z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2023-01-17T00:00:00Z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2023-04-04T00:00:00Z</vt:filetime>
  </property>
  <property fmtid="{D5CDD505-2E9C-101B-9397-08002B2CF9AE}" pid="5" name="Producer">
    <vt:lpwstr>Adobe PDF Library 17.0</vt:lpwstr>
  </property>
</Properties>
</file>